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6" r:id="rId10"/>
    <p:sldId id="268" r:id="rId11"/>
    <p:sldId id="269" r:id="rId12"/>
    <p:sldId id="270" r:id="rId13"/>
    <p:sldId id="275" r:id="rId14"/>
    <p:sldId id="276" r:id="rId15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2849" y="142875"/>
            <a:ext cx="8858250" cy="6572250"/>
          </a:xfrm>
          <a:custGeom>
            <a:avLst/>
            <a:gdLst/>
            <a:ahLst/>
            <a:cxnLst/>
            <a:rect l="l" t="t" r="r" b="b"/>
            <a:pathLst>
              <a:path w="8858250" h="6572250">
                <a:moveTo>
                  <a:pt x="8858250" y="0"/>
                </a:moveTo>
                <a:lnTo>
                  <a:pt x="0" y="0"/>
                </a:lnTo>
                <a:lnTo>
                  <a:pt x="0" y="6572250"/>
                </a:lnTo>
                <a:lnTo>
                  <a:pt x="8858250" y="6572250"/>
                </a:lnTo>
                <a:lnTo>
                  <a:pt x="885825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2849" y="142875"/>
            <a:ext cx="8858250" cy="6572250"/>
          </a:xfrm>
          <a:custGeom>
            <a:avLst/>
            <a:gdLst/>
            <a:ahLst/>
            <a:cxnLst/>
            <a:rect l="l" t="t" r="r" b="b"/>
            <a:pathLst>
              <a:path w="8858250" h="6572250">
                <a:moveTo>
                  <a:pt x="8858250" y="0"/>
                </a:moveTo>
                <a:lnTo>
                  <a:pt x="0" y="0"/>
                </a:lnTo>
                <a:lnTo>
                  <a:pt x="0" y="6572250"/>
                </a:lnTo>
                <a:lnTo>
                  <a:pt x="8858250" y="6572250"/>
                </a:lnTo>
                <a:lnTo>
                  <a:pt x="885825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85724" y="285775"/>
            <a:ext cx="8572500" cy="6286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0121" y="619785"/>
            <a:ext cx="3143757" cy="523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474" y="1428750"/>
            <a:ext cx="8001050" cy="2031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image" Target="../media/image1.jp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audio" Target="../media/media13.m4a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microsoft.com/office/2007/relationships/media" Target="../media/media13.m4a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1.jp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24" y="3786213"/>
            <a:ext cx="8572500" cy="285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4287" y="5072075"/>
            <a:ext cx="8644255" cy="643255"/>
          </a:xfrm>
          <a:custGeom>
            <a:avLst/>
            <a:gdLst/>
            <a:ahLst/>
            <a:cxnLst/>
            <a:rect l="l" t="t" r="r" b="b"/>
            <a:pathLst>
              <a:path w="8644255" h="643254">
                <a:moveTo>
                  <a:pt x="8644001" y="0"/>
                </a:moveTo>
                <a:lnTo>
                  <a:pt x="0" y="0"/>
                </a:lnTo>
                <a:lnTo>
                  <a:pt x="0" y="642937"/>
                </a:lnTo>
                <a:lnTo>
                  <a:pt x="8644001" y="642937"/>
                </a:lnTo>
                <a:lnTo>
                  <a:pt x="864400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8599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143" y="109093"/>
                </a:lnTo>
                <a:lnTo>
                  <a:pt x="0" y="109093"/>
                </a:lnTo>
                <a:lnTo>
                  <a:pt x="88303" y="176530"/>
                </a:lnTo>
                <a:lnTo>
                  <a:pt x="54571" y="285750"/>
                </a:lnTo>
                <a:lnTo>
                  <a:pt x="142875" y="218186"/>
                </a:lnTo>
                <a:lnTo>
                  <a:pt x="231178" y="285750"/>
                </a:lnTo>
                <a:lnTo>
                  <a:pt x="197446" y="176530"/>
                </a:lnTo>
                <a:lnTo>
                  <a:pt x="285750" y="109093"/>
                </a:lnTo>
                <a:lnTo>
                  <a:pt x="176606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5787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143" y="109093"/>
                </a:lnTo>
                <a:lnTo>
                  <a:pt x="0" y="109093"/>
                </a:lnTo>
                <a:lnTo>
                  <a:pt x="88303" y="176530"/>
                </a:lnTo>
                <a:lnTo>
                  <a:pt x="54571" y="285750"/>
                </a:lnTo>
                <a:lnTo>
                  <a:pt x="142875" y="218186"/>
                </a:lnTo>
                <a:lnTo>
                  <a:pt x="231178" y="285750"/>
                </a:lnTo>
                <a:lnTo>
                  <a:pt x="197446" y="176530"/>
                </a:lnTo>
                <a:lnTo>
                  <a:pt x="285750" y="109093"/>
                </a:lnTo>
                <a:lnTo>
                  <a:pt x="176606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2974" y="5215001"/>
            <a:ext cx="286385" cy="285750"/>
          </a:xfrm>
          <a:custGeom>
            <a:avLst/>
            <a:gdLst/>
            <a:ahLst/>
            <a:cxnLst/>
            <a:rect l="l" t="t" r="r" b="b"/>
            <a:pathLst>
              <a:path w="286384" h="285750">
                <a:moveTo>
                  <a:pt x="142900" y="0"/>
                </a:moveTo>
                <a:lnTo>
                  <a:pt x="109143" y="109093"/>
                </a:lnTo>
                <a:lnTo>
                  <a:pt x="0" y="109093"/>
                </a:lnTo>
                <a:lnTo>
                  <a:pt x="88303" y="176530"/>
                </a:lnTo>
                <a:lnTo>
                  <a:pt x="54571" y="285750"/>
                </a:lnTo>
                <a:lnTo>
                  <a:pt x="142900" y="218186"/>
                </a:lnTo>
                <a:lnTo>
                  <a:pt x="231165" y="285750"/>
                </a:lnTo>
                <a:lnTo>
                  <a:pt x="197510" y="176530"/>
                </a:lnTo>
                <a:lnTo>
                  <a:pt x="285775" y="109093"/>
                </a:lnTo>
                <a:lnTo>
                  <a:pt x="176555" y="109093"/>
                </a:lnTo>
                <a:lnTo>
                  <a:pt x="1429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0124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219" y="109093"/>
                </a:lnTo>
                <a:lnTo>
                  <a:pt x="0" y="109093"/>
                </a:lnTo>
                <a:lnTo>
                  <a:pt x="88391" y="176530"/>
                </a:lnTo>
                <a:lnTo>
                  <a:pt x="54609" y="285750"/>
                </a:lnTo>
                <a:lnTo>
                  <a:pt x="142875" y="218186"/>
                </a:lnTo>
                <a:lnTo>
                  <a:pt x="231267" y="285750"/>
                </a:lnTo>
                <a:lnTo>
                  <a:pt x="197484" y="176530"/>
                </a:lnTo>
                <a:lnTo>
                  <a:pt x="285750" y="109093"/>
                </a:lnTo>
                <a:lnTo>
                  <a:pt x="176656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7375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093" y="109093"/>
                </a:lnTo>
                <a:lnTo>
                  <a:pt x="0" y="109093"/>
                </a:lnTo>
                <a:lnTo>
                  <a:pt x="88264" y="176530"/>
                </a:lnTo>
                <a:lnTo>
                  <a:pt x="54610" y="285750"/>
                </a:lnTo>
                <a:lnTo>
                  <a:pt x="142875" y="218186"/>
                </a:lnTo>
                <a:lnTo>
                  <a:pt x="231139" y="285750"/>
                </a:lnTo>
                <a:lnTo>
                  <a:pt x="197485" y="176530"/>
                </a:lnTo>
                <a:lnTo>
                  <a:pt x="285750" y="109093"/>
                </a:lnTo>
                <a:lnTo>
                  <a:pt x="176530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4498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219" y="109093"/>
                </a:lnTo>
                <a:lnTo>
                  <a:pt x="0" y="109093"/>
                </a:lnTo>
                <a:lnTo>
                  <a:pt x="88392" y="176530"/>
                </a:lnTo>
                <a:lnTo>
                  <a:pt x="54609" y="285750"/>
                </a:lnTo>
                <a:lnTo>
                  <a:pt x="142875" y="218186"/>
                </a:lnTo>
                <a:lnTo>
                  <a:pt x="231267" y="285750"/>
                </a:lnTo>
                <a:lnTo>
                  <a:pt x="197484" y="176530"/>
                </a:lnTo>
                <a:lnTo>
                  <a:pt x="285750" y="109093"/>
                </a:lnTo>
                <a:lnTo>
                  <a:pt x="176656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71750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093" y="109093"/>
                </a:lnTo>
                <a:lnTo>
                  <a:pt x="0" y="109093"/>
                </a:lnTo>
                <a:lnTo>
                  <a:pt x="88264" y="176530"/>
                </a:lnTo>
                <a:lnTo>
                  <a:pt x="54610" y="285750"/>
                </a:lnTo>
                <a:lnTo>
                  <a:pt x="142875" y="218186"/>
                </a:lnTo>
                <a:lnTo>
                  <a:pt x="231139" y="285750"/>
                </a:lnTo>
                <a:lnTo>
                  <a:pt x="197485" y="176530"/>
                </a:lnTo>
                <a:lnTo>
                  <a:pt x="285750" y="109093"/>
                </a:lnTo>
                <a:lnTo>
                  <a:pt x="176530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28873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219" y="109093"/>
                </a:lnTo>
                <a:lnTo>
                  <a:pt x="0" y="109093"/>
                </a:lnTo>
                <a:lnTo>
                  <a:pt x="88392" y="176530"/>
                </a:lnTo>
                <a:lnTo>
                  <a:pt x="54609" y="285750"/>
                </a:lnTo>
                <a:lnTo>
                  <a:pt x="142875" y="218186"/>
                </a:lnTo>
                <a:lnTo>
                  <a:pt x="231267" y="285750"/>
                </a:lnTo>
                <a:lnTo>
                  <a:pt x="197484" y="176530"/>
                </a:lnTo>
                <a:lnTo>
                  <a:pt x="285750" y="109093"/>
                </a:lnTo>
                <a:lnTo>
                  <a:pt x="176656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86125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092" y="109093"/>
                </a:lnTo>
                <a:lnTo>
                  <a:pt x="0" y="109093"/>
                </a:lnTo>
                <a:lnTo>
                  <a:pt x="88264" y="176530"/>
                </a:lnTo>
                <a:lnTo>
                  <a:pt x="54610" y="285750"/>
                </a:lnTo>
                <a:lnTo>
                  <a:pt x="142875" y="218186"/>
                </a:lnTo>
                <a:lnTo>
                  <a:pt x="231139" y="285750"/>
                </a:lnTo>
                <a:lnTo>
                  <a:pt x="197485" y="176530"/>
                </a:lnTo>
                <a:lnTo>
                  <a:pt x="285750" y="109093"/>
                </a:lnTo>
                <a:lnTo>
                  <a:pt x="176657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43248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220" y="109093"/>
                </a:lnTo>
                <a:lnTo>
                  <a:pt x="0" y="109093"/>
                </a:lnTo>
                <a:lnTo>
                  <a:pt x="88391" y="176530"/>
                </a:lnTo>
                <a:lnTo>
                  <a:pt x="54610" y="285750"/>
                </a:lnTo>
                <a:lnTo>
                  <a:pt x="142875" y="218186"/>
                </a:lnTo>
                <a:lnTo>
                  <a:pt x="231266" y="285750"/>
                </a:lnTo>
                <a:lnTo>
                  <a:pt x="197485" y="176530"/>
                </a:lnTo>
                <a:lnTo>
                  <a:pt x="285750" y="109093"/>
                </a:lnTo>
                <a:lnTo>
                  <a:pt x="176656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0500" y="521500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109092" y="109093"/>
                </a:lnTo>
                <a:lnTo>
                  <a:pt x="0" y="109093"/>
                </a:lnTo>
                <a:lnTo>
                  <a:pt x="88264" y="176530"/>
                </a:lnTo>
                <a:lnTo>
                  <a:pt x="54610" y="285750"/>
                </a:lnTo>
                <a:lnTo>
                  <a:pt x="142875" y="218186"/>
                </a:lnTo>
                <a:lnTo>
                  <a:pt x="231139" y="285750"/>
                </a:lnTo>
                <a:lnTo>
                  <a:pt x="197485" y="176530"/>
                </a:lnTo>
                <a:lnTo>
                  <a:pt x="285750" y="109093"/>
                </a:lnTo>
                <a:lnTo>
                  <a:pt x="176657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57623" y="5215001"/>
            <a:ext cx="286385" cy="285750"/>
          </a:xfrm>
          <a:custGeom>
            <a:avLst/>
            <a:gdLst/>
            <a:ahLst/>
            <a:cxnLst/>
            <a:rect l="l" t="t" r="r" b="b"/>
            <a:pathLst>
              <a:path w="286385" h="285750">
                <a:moveTo>
                  <a:pt x="142875" y="0"/>
                </a:moveTo>
                <a:lnTo>
                  <a:pt x="109220" y="109093"/>
                </a:lnTo>
                <a:lnTo>
                  <a:pt x="0" y="109093"/>
                </a:lnTo>
                <a:lnTo>
                  <a:pt x="88391" y="176530"/>
                </a:lnTo>
                <a:lnTo>
                  <a:pt x="54610" y="285750"/>
                </a:lnTo>
                <a:lnTo>
                  <a:pt x="142875" y="218186"/>
                </a:lnTo>
                <a:lnTo>
                  <a:pt x="231266" y="285750"/>
                </a:lnTo>
                <a:lnTo>
                  <a:pt x="197485" y="176530"/>
                </a:lnTo>
                <a:lnTo>
                  <a:pt x="285876" y="109093"/>
                </a:lnTo>
                <a:lnTo>
                  <a:pt x="176656" y="109093"/>
                </a:lnTo>
                <a:lnTo>
                  <a:pt x="14287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85724" y="285750"/>
            <a:ext cx="8572500" cy="5426710"/>
            <a:chOff x="285724" y="285750"/>
            <a:chExt cx="8572500" cy="5426710"/>
          </a:xfrm>
        </p:grpSpPr>
        <p:sp>
          <p:nvSpPr>
            <p:cNvPr id="17" name="object 17"/>
            <p:cNvSpPr/>
            <p:nvPr/>
          </p:nvSpPr>
          <p:spPr>
            <a:xfrm>
              <a:off x="4887468" y="4858511"/>
              <a:ext cx="3864864" cy="8534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67960" y="5183378"/>
              <a:ext cx="3101975" cy="4442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5724" y="285750"/>
              <a:ext cx="8572500" cy="47863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Som gravado">
            <a:hlinkClick r:id="" action="ppaction://media"/>
            <a:extLst>
              <a:ext uri="{FF2B5EF4-FFF2-40B4-BE49-F238E27FC236}">
                <a16:creationId xmlns:a16="http://schemas.microsoft.com/office/drawing/2014/main" id="{DEAD3513-F474-4067-B3EF-C13845C2C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804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50" y="285775"/>
            <a:ext cx="8572500" cy="6286500"/>
            <a:chOff x="285750" y="285775"/>
            <a:chExt cx="8572500" cy="6286500"/>
          </a:xfrm>
        </p:grpSpPr>
        <p:sp>
          <p:nvSpPr>
            <p:cNvPr id="3" name="object 3"/>
            <p:cNvSpPr/>
            <p:nvPr/>
          </p:nvSpPr>
          <p:spPr>
            <a:xfrm>
              <a:off x="857224" y="571525"/>
              <a:ext cx="3000375" cy="523240"/>
            </a:xfrm>
            <a:custGeom>
              <a:avLst/>
              <a:gdLst/>
              <a:ahLst/>
              <a:cxnLst/>
              <a:rect l="l" t="t" r="r" b="b"/>
              <a:pathLst>
                <a:path w="3000375" h="523240">
                  <a:moveTo>
                    <a:pt x="3000375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00375" y="523214"/>
                  </a:lnTo>
                  <a:lnTo>
                    <a:pt x="300037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57224" y="571525"/>
              <a:ext cx="3000375" cy="523240"/>
            </a:xfrm>
            <a:custGeom>
              <a:avLst/>
              <a:gdLst/>
              <a:ahLst/>
              <a:cxnLst/>
              <a:rect l="l" t="t" r="r" b="b"/>
              <a:pathLst>
                <a:path w="3000375" h="523240">
                  <a:moveTo>
                    <a:pt x="0" y="523214"/>
                  </a:moveTo>
                  <a:lnTo>
                    <a:pt x="3000375" y="523214"/>
                  </a:lnTo>
                  <a:lnTo>
                    <a:pt x="3000375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7224" y="571525"/>
            <a:ext cx="3000375" cy="5232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821690" indent="-358775">
              <a:lnSpc>
                <a:spcPct val="100000"/>
              </a:lnSpc>
              <a:spcBef>
                <a:spcPts val="175"/>
              </a:spcBef>
              <a:buFont typeface="Wingdings"/>
              <a:buChar char=""/>
              <a:tabLst>
                <a:tab pos="822325" algn="l"/>
              </a:tabLst>
            </a:pPr>
            <a:r>
              <a:rPr spc="-5" dirty="0"/>
              <a:t>2000 -</a:t>
            </a:r>
            <a:r>
              <a:rPr spc="25" dirty="0"/>
              <a:t> </a:t>
            </a:r>
            <a:r>
              <a:rPr spc="-10" dirty="0"/>
              <a:t>2010</a:t>
            </a:r>
          </a:p>
        </p:txBody>
      </p:sp>
      <p:sp>
        <p:nvSpPr>
          <p:cNvPr id="6" name="object 6"/>
          <p:cNvSpPr/>
          <p:nvPr/>
        </p:nvSpPr>
        <p:spPr>
          <a:xfrm>
            <a:off x="520674" y="1377950"/>
            <a:ext cx="7960359" cy="2132965"/>
          </a:xfrm>
          <a:custGeom>
            <a:avLst/>
            <a:gdLst/>
            <a:ahLst/>
            <a:cxnLst/>
            <a:rect l="l" t="t" r="r" b="b"/>
            <a:pathLst>
              <a:path w="7960359" h="2132965">
                <a:moveTo>
                  <a:pt x="7908950" y="0"/>
                </a:moveTo>
                <a:lnTo>
                  <a:pt x="50800" y="0"/>
                </a:lnTo>
                <a:lnTo>
                  <a:pt x="31027" y="3990"/>
                </a:lnTo>
                <a:lnTo>
                  <a:pt x="14879" y="14874"/>
                </a:lnTo>
                <a:lnTo>
                  <a:pt x="3992" y="31021"/>
                </a:lnTo>
                <a:lnTo>
                  <a:pt x="0" y="50800"/>
                </a:lnTo>
                <a:lnTo>
                  <a:pt x="0" y="2082164"/>
                </a:lnTo>
                <a:lnTo>
                  <a:pt x="3992" y="2101889"/>
                </a:lnTo>
                <a:lnTo>
                  <a:pt x="14879" y="2118042"/>
                </a:lnTo>
                <a:lnTo>
                  <a:pt x="31027" y="2128956"/>
                </a:lnTo>
                <a:lnTo>
                  <a:pt x="50800" y="2132965"/>
                </a:lnTo>
                <a:lnTo>
                  <a:pt x="7908950" y="2132965"/>
                </a:lnTo>
                <a:lnTo>
                  <a:pt x="7928728" y="2128956"/>
                </a:lnTo>
                <a:lnTo>
                  <a:pt x="7944875" y="2118042"/>
                </a:lnTo>
                <a:lnTo>
                  <a:pt x="7946287" y="2115947"/>
                </a:lnTo>
                <a:lnTo>
                  <a:pt x="50800" y="2115947"/>
                </a:lnTo>
                <a:lnTo>
                  <a:pt x="37615" y="2113293"/>
                </a:lnTo>
                <a:lnTo>
                  <a:pt x="26849" y="2106056"/>
                </a:lnTo>
                <a:lnTo>
                  <a:pt x="19590" y="2095319"/>
                </a:lnTo>
                <a:lnTo>
                  <a:pt x="16929" y="2082164"/>
                </a:lnTo>
                <a:lnTo>
                  <a:pt x="16929" y="50800"/>
                </a:lnTo>
                <a:lnTo>
                  <a:pt x="19590" y="37625"/>
                </a:lnTo>
                <a:lnTo>
                  <a:pt x="26849" y="26844"/>
                </a:lnTo>
                <a:lnTo>
                  <a:pt x="37615" y="19563"/>
                </a:lnTo>
                <a:lnTo>
                  <a:pt x="50800" y="16890"/>
                </a:lnTo>
                <a:lnTo>
                  <a:pt x="7946234" y="16890"/>
                </a:lnTo>
                <a:lnTo>
                  <a:pt x="7944875" y="14874"/>
                </a:lnTo>
                <a:lnTo>
                  <a:pt x="7928728" y="3990"/>
                </a:lnTo>
                <a:lnTo>
                  <a:pt x="7908950" y="0"/>
                </a:lnTo>
                <a:close/>
              </a:path>
              <a:path w="7960359" h="2132965">
                <a:moveTo>
                  <a:pt x="7946234" y="16890"/>
                </a:moveTo>
                <a:lnTo>
                  <a:pt x="7908950" y="16890"/>
                </a:lnTo>
                <a:lnTo>
                  <a:pt x="7922124" y="19563"/>
                </a:lnTo>
                <a:lnTo>
                  <a:pt x="7932905" y="26844"/>
                </a:lnTo>
                <a:lnTo>
                  <a:pt x="7940186" y="37625"/>
                </a:lnTo>
                <a:lnTo>
                  <a:pt x="7942859" y="50800"/>
                </a:lnTo>
                <a:lnTo>
                  <a:pt x="7942859" y="2082164"/>
                </a:lnTo>
                <a:lnTo>
                  <a:pt x="7940186" y="2095319"/>
                </a:lnTo>
                <a:lnTo>
                  <a:pt x="7932905" y="2106056"/>
                </a:lnTo>
                <a:lnTo>
                  <a:pt x="7922124" y="2113293"/>
                </a:lnTo>
                <a:lnTo>
                  <a:pt x="7908950" y="2115947"/>
                </a:lnTo>
                <a:lnTo>
                  <a:pt x="7946287" y="2115947"/>
                </a:lnTo>
                <a:lnTo>
                  <a:pt x="7955759" y="2101889"/>
                </a:lnTo>
                <a:lnTo>
                  <a:pt x="7959750" y="2082164"/>
                </a:lnTo>
                <a:lnTo>
                  <a:pt x="7959750" y="50800"/>
                </a:lnTo>
                <a:lnTo>
                  <a:pt x="7955759" y="31021"/>
                </a:lnTo>
                <a:lnTo>
                  <a:pt x="7946234" y="16890"/>
                </a:lnTo>
                <a:close/>
              </a:path>
              <a:path w="7960359" h="2132965">
                <a:moveTo>
                  <a:pt x="7918348" y="33909"/>
                </a:moveTo>
                <a:lnTo>
                  <a:pt x="41440" y="33909"/>
                </a:lnTo>
                <a:lnTo>
                  <a:pt x="33858" y="41401"/>
                </a:lnTo>
                <a:lnTo>
                  <a:pt x="33858" y="2091436"/>
                </a:lnTo>
                <a:lnTo>
                  <a:pt x="41440" y="2099055"/>
                </a:lnTo>
                <a:lnTo>
                  <a:pt x="7918348" y="2099055"/>
                </a:lnTo>
                <a:lnTo>
                  <a:pt x="7925968" y="2091436"/>
                </a:lnTo>
                <a:lnTo>
                  <a:pt x="7925968" y="2065147"/>
                </a:lnTo>
                <a:lnTo>
                  <a:pt x="67729" y="2065147"/>
                </a:lnTo>
                <a:lnTo>
                  <a:pt x="67729" y="67690"/>
                </a:lnTo>
                <a:lnTo>
                  <a:pt x="7925968" y="67690"/>
                </a:lnTo>
                <a:lnTo>
                  <a:pt x="7925968" y="41401"/>
                </a:lnTo>
                <a:lnTo>
                  <a:pt x="7918348" y="33909"/>
                </a:lnTo>
                <a:close/>
              </a:path>
              <a:path w="7960359" h="2132965">
                <a:moveTo>
                  <a:pt x="7925968" y="67690"/>
                </a:moveTo>
                <a:lnTo>
                  <a:pt x="7892059" y="67690"/>
                </a:lnTo>
                <a:lnTo>
                  <a:pt x="7892059" y="2065147"/>
                </a:lnTo>
                <a:lnTo>
                  <a:pt x="7925968" y="2065147"/>
                </a:lnTo>
                <a:lnTo>
                  <a:pt x="7925968" y="67690"/>
                </a:lnTo>
                <a:close/>
              </a:path>
              <a:path w="7960359" h="2132965">
                <a:moveTo>
                  <a:pt x="7875168" y="84709"/>
                </a:moveTo>
                <a:lnTo>
                  <a:pt x="84658" y="84709"/>
                </a:lnTo>
                <a:lnTo>
                  <a:pt x="84658" y="2048255"/>
                </a:lnTo>
                <a:lnTo>
                  <a:pt x="7875168" y="2048255"/>
                </a:lnTo>
                <a:lnTo>
                  <a:pt x="7875168" y="2031364"/>
                </a:lnTo>
                <a:lnTo>
                  <a:pt x="101600" y="2031364"/>
                </a:lnTo>
                <a:lnTo>
                  <a:pt x="101600" y="101600"/>
                </a:lnTo>
                <a:lnTo>
                  <a:pt x="7875168" y="101600"/>
                </a:lnTo>
                <a:lnTo>
                  <a:pt x="7875168" y="84709"/>
                </a:lnTo>
                <a:close/>
              </a:path>
              <a:path w="7960359" h="2132965">
                <a:moveTo>
                  <a:pt x="7875168" y="101600"/>
                </a:moveTo>
                <a:lnTo>
                  <a:pt x="7858150" y="101600"/>
                </a:lnTo>
                <a:lnTo>
                  <a:pt x="7858150" y="2031364"/>
                </a:lnTo>
                <a:lnTo>
                  <a:pt x="7875168" y="2031364"/>
                </a:lnTo>
                <a:lnTo>
                  <a:pt x="7875168" y="1016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1474" y="1428750"/>
            <a:ext cx="7858125" cy="2031364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2540" rIns="0" bIns="0" rtlCol="0">
            <a:spAutoFit/>
          </a:bodyPr>
          <a:lstStyle/>
          <a:p>
            <a:pPr marL="91440" marR="81915" algn="just">
              <a:lnSpc>
                <a:spcPct val="150000"/>
              </a:lnSpc>
              <a:spcBef>
                <a:spcPts val="20"/>
              </a:spcBef>
            </a:pP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Euro torna-se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15" dirty="0">
                <a:latin typeface="Verdana"/>
                <a:cs typeface="Verdana"/>
              </a:rPr>
              <a:t>nova </a:t>
            </a:r>
            <a:r>
              <a:rPr sz="1400" dirty="0">
                <a:latin typeface="Verdana"/>
                <a:cs typeface="Verdana"/>
              </a:rPr>
              <a:t>moeda </a:t>
            </a:r>
            <a:r>
              <a:rPr sz="1400" spc="-1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muitos </a:t>
            </a:r>
            <a:r>
              <a:rPr sz="1400" dirty="0">
                <a:latin typeface="Verdana"/>
                <a:cs typeface="Verdana"/>
              </a:rPr>
              <a:t>europeus. Os </a:t>
            </a:r>
            <a:r>
              <a:rPr sz="1400" spc="-5" dirty="0">
                <a:latin typeface="Verdana"/>
                <a:cs typeface="Verdana"/>
              </a:rPr>
              <a:t>Estados-Membros </a:t>
            </a:r>
            <a:r>
              <a:rPr sz="1400" dirty="0">
                <a:latin typeface="Verdana"/>
                <a:cs typeface="Verdana"/>
              </a:rPr>
              <a:t>da União  </a:t>
            </a:r>
            <a:r>
              <a:rPr sz="1400" spc="-5" dirty="0">
                <a:latin typeface="Verdana"/>
                <a:cs typeface="Verdana"/>
              </a:rPr>
              <a:t>Europeia começam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trabalhar </a:t>
            </a:r>
            <a:r>
              <a:rPr sz="1400" dirty="0">
                <a:latin typeface="Verdana"/>
                <a:cs typeface="Verdana"/>
              </a:rPr>
              <a:t>cada </a:t>
            </a:r>
            <a:r>
              <a:rPr sz="1400" spc="-10" dirty="0">
                <a:latin typeface="Verdana"/>
                <a:cs typeface="Verdana"/>
              </a:rPr>
              <a:t>vez </a:t>
            </a:r>
            <a:r>
              <a:rPr sz="1400" dirty="0">
                <a:latin typeface="Verdana"/>
                <a:cs typeface="Verdana"/>
              </a:rPr>
              <a:t>mais em conjunto </a:t>
            </a:r>
            <a:r>
              <a:rPr sz="1400" spc="-10" dirty="0">
                <a:latin typeface="Verdana"/>
                <a:cs typeface="Verdana"/>
              </a:rPr>
              <a:t>para </a:t>
            </a:r>
            <a:r>
              <a:rPr sz="1400" dirty="0">
                <a:latin typeface="Verdana"/>
                <a:cs typeface="Verdana"/>
              </a:rPr>
              <a:t>lutar </a:t>
            </a:r>
            <a:r>
              <a:rPr sz="1400" spc="-5" dirty="0">
                <a:latin typeface="Verdana"/>
                <a:cs typeface="Verdana"/>
              </a:rPr>
              <a:t>contra </a:t>
            </a:r>
            <a:r>
              <a:rPr sz="1400" dirty="0">
                <a:latin typeface="Verdana"/>
                <a:cs typeface="Verdana"/>
              </a:rPr>
              <a:t>a  criminalidade </a:t>
            </a:r>
            <a:r>
              <a:rPr sz="1400" spc="-5" dirty="0">
                <a:latin typeface="Verdana"/>
                <a:cs typeface="Verdana"/>
              </a:rPr>
              <a:t>devido ao </a:t>
            </a:r>
            <a:r>
              <a:rPr sz="1400" dirty="0">
                <a:latin typeface="Verdana"/>
                <a:cs typeface="Verdana"/>
              </a:rPr>
              <a:t>11 de </a:t>
            </a:r>
            <a:r>
              <a:rPr sz="1400" spc="-5" dirty="0">
                <a:latin typeface="Verdana"/>
                <a:cs typeface="Verdana"/>
              </a:rPr>
              <a:t>Setembro. </a:t>
            </a:r>
            <a:r>
              <a:rPr sz="1400" dirty="0">
                <a:latin typeface="Verdana"/>
                <a:cs typeface="Verdana"/>
              </a:rPr>
              <a:t>Muitos </a:t>
            </a:r>
            <a:r>
              <a:rPr sz="1400" spc="-5" dirty="0">
                <a:latin typeface="Verdana"/>
                <a:cs typeface="Verdana"/>
              </a:rPr>
              <a:t>consideram que </a:t>
            </a:r>
            <a:r>
              <a:rPr sz="1400" dirty="0">
                <a:latin typeface="Verdana"/>
                <a:cs typeface="Verdana"/>
              </a:rPr>
              <a:t>é </a:t>
            </a:r>
            <a:r>
              <a:rPr sz="1400" spc="-10" dirty="0">
                <a:latin typeface="Verdana"/>
                <a:cs typeface="Verdana"/>
              </a:rPr>
              <a:t>altura </a:t>
            </a:r>
            <a:r>
              <a:rPr sz="1400" dirty="0">
                <a:latin typeface="Verdana"/>
                <a:cs typeface="Verdana"/>
              </a:rPr>
              <a:t>da </a:t>
            </a:r>
            <a:r>
              <a:rPr sz="1400" spc="-10" dirty="0">
                <a:latin typeface="Verdana"/>
                <a:cs typeface="Verdana"/>
              </a:rPr>
              <a:t>Europa  </a:t>
            </a:r>
            <a:r>
              <a:rPr sz="1400" spc="-5" dirty="0">
                <a:latin typeface="Verdana"/>
                <a:cs typeface="Verdana"/>
              </a:rPr>
              <a:t>ter uma constituição. Mas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questão </a:t>
            </a:r>
            <a:r>
              <a:rPr sz="1400" spc="-10" dirty="0">
                <a:latin typeface="Verdana"/>
                <a:cs typeface="Verdana"/>
              </a:rPr>
              <a:t>de </a:t>
            </a:r>
            <a:r>
              <a:rPr sz="1400" dirty="0">
                <a:latin typeface="Verdana"/>
                <a:cs typeface="Verdana"/>
              </a:rPr>
              <a:t>saber </a:t>
            </a:r>
            <a:r>
              <a:rPr sz="1400" spc="-5" dirty="0">
                <a:latin typeface="Verdana"/>
                <a:cs typeface="Verdana"/>
              </a:rPr>
              <a:t>qual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tipo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constituição </a:t>
            </a:r>
            <a:r>
              <a:rPr sz="1400" spc="-10" dirty="0">
                <a:latin typeface="Verdana"/>
                <a:cs typeface="Verdana"/>
              </a:rPr>
              <a:t>mais  </a:t>
            </a:r>
            <a:r>
              <a:rPr sz="1400" dirty="0">
                <a:latin typeface="Verdana"/>
                <a:cs typeface="Verdana"/>
              </a:rPr>
              <a:t>adequada </a:t>
            </a:r>
            <a:r>
              <a:rPr sz="1400" spc="-5" dirty="0">
                <a:latin typeface="Verdana"/>
                <a:cs typeface="Verdana"/>
              </a:rPr>
              <a:t>está </a:t>
            </a:r>
            <a:r>
              <a:rPr sz="1400" dirty="0">
                <a:latin typeface="Verdana"/>
                <a:cs typeface="Verdana"/>
              </a:rPr>
              <a:t>longe de ser </a:t>
            </a:r>
            <a:r>
              <a:rPr sz="1400" spc="-5" dirty="0">
                <a:latin typeface="Verdana"/>
                <a:cs typeface="Verdana"/>
              </a:rPr>
              <a:t>consensual, pelo que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debate </a:t>
            </a:r>
            <a:r>
              <a:rPr sz="1400" dirty="0">
                <a:latin typeface="Verdana"/>
                <a:cs typeface="Verdana"/>
              </a:rPr>
              <a:t>sobre o </a:t>
            </a:r>
            <a:r>
              <a:rPr sz="1400" spc="-5" dirty="0">
                <a:latin typeface="Verdana"/>
                <a:cs typeface="Verdana"/>
              </a:rPr>
              <a:t>futuro </a:t>
            </a:r>
            <a:r>
              <a:rPr sz="1400" spc="-10" dirty="0">
                <a:latin typeface="Verdana"/>
                <a:cs typeface="Verdana"/>
              </a:rPr>
              <a:t>da Europa  </a:t>
            </a:r>
            <a:r>
              <a:rPr sz="1400" dirty="0">
                <a:latin typeface="Verdana"/>
                <a:cs typeface="Verdana"/>
              </a:rPr>
              <a:t>continua.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66799" y="3975861"/>
            <a:ext cx="6158230" cy="2244090"/>
            <a:chOff x="1566799" y="3975861"/>
            <a:chExt cx="6158230" cy="2244090"/>
          </a:xfrm>
        </p:grpSpPr>
        <p:sp>
          <p:nvSpPr>
            <p:cNvPr id="9" name="object 9"/>
            <p:cNvSpPr/>
            <p:nvPr/>
          </p:nvSpPr>
          <p:spPr>
            <a:xfrm>
              <a:off x="1642999" y="4052074"/>
              <a:ext cx="6005703" cy="20915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66799" y="3975861"/>
              <a:ext cx="6158230" cy="2244090"/>
            </a:xfrm>
            <a:custGeom>
              <a:avLst/>
              <a:gdLst/>
              <a:ahLst/>
              <a:cxnLst/>
              <a:rect l="l" t="t" r="r" b="b"/>
              <a:pathLst>
                <a:path w="6158230" h="2244090">
                  <a:moveTo>
                    <a:pt x="6120003" y="0"/>
                  </a:moveTo>
                  <a:lnTo>
                    <a:pt x="38100" y="0"/>
                  </a:lnTo>
                  <a:lnTo>
                    <a:pt x="23306" y="3006"/>
                  </a:lnTo>
                  <a:lnTo>
                    <a:pt x="11191" y="11191"/>
                  </a:lnTo>
                  <a:lnTo>
                    <a:pt x="3006" y="23306"/>
                  </a:lnTo>
                  <a:lnTo>
                    <a:pt x="0" y="38100"/>
                  </a:lnTo>
                  <a:lnTo>
                    <a:pt x="0" y="2205875"/>
                  </a:lnTo>
                  <a:lnTo>
                    <a:pt x="3006" y="2220706"/>
                  </a:lnTo>
                  <a:lnTo>
                    <a:pt x="11191" y="2232817"/>
                  </a:lnTo>
                  <a:lnTo>
                    <a:pt x="23306" y="2240981"/>
                  </a:lnTo>
                  <a:lnTo>
                    <a:pt x="38100" y="2243975"/>
                  </a:lnTo>
                  <a:lnTo>
                    <a:pt x="6120003" y="2243975"/>
                  </a:lnTo>
                  <a:lnTo>
                    <a:pt x="6134850" y="2240981"/>
                  </a:lnTo>
                  <a:lnTo>
                    <a:pt x="6146958" y="2232817"/>
                  </a:lnTo>
                  <a:lnTo>
                    <a:pt x="6147996" y="2231275"/>
                  </a:lnTo>
                  <a:lnTo>
                    <a:pt x="38100" y="2231275"/>
                  </a:lnTo>
                  <a:lnTo>
                    <a:pt x="28237" y="2229280"/>
                  </a:lnTo>
                  <a:lnTo>
                    <a:pt x="20161" y="2223838"/>
                  </a:lnTo>
                  <a:lnTo>
                    <a:pt x="14704" y="2215764"/>
                  </a:lnTo>
                  <a:lnTo>
                    <a:pt x="12700" y="2205875"/>
                  </a:lnTo>
                  <a:lnTo>
                    <a:pt x="12700" y="38100"/>
                  </a:lnTo>
                  <a:lnTo>
                    <a:pt x="14704" y="28237"/>
                  </a:lnTo>
                  <a:lnTo>
                    <a:pt x="20161" y="20161"/>
                  </a:lnTo>
                  <a:lnTo>
                    <a:pt x="28237" y="14704"/>
                  </a:lnTo>
                  <a:lnTo>
                    <a:pt x="38100" y="12700"/>
                  </a:lnTo>
                  <a:lnTo>
                    <a:pt x="6147974" y="12700"/>
                  </a:lnTo>
                  <a:lnTo>
                    <a:pt x="6146958" y="11191"/>
                  </a:lnTo>
                  <a:lnTo>
                    <a:pt x="6134850" y="3006"/>
                  </a:lnTo>
                  <a:lnTo>
                    <a:pt x="6120003" y="0"/>
                  </a:lnTo>
                  <a:close/>
                </a:path>
                <a:path w="6158230" h="2244090">
                  <a:moveTo>
                    <a:pt x="6147974" y="12700"/>
                  </a:moveTo>
                  <a:lnTo>
                    <a:pt x="6120003" y="12700"/>
                  </a:lnTo>
                  <a:lnTo>
                    <a:pt x="6129918" y="14704"/>
                  </a:lnTo>
                  <a:lnTo>
                    <a:pt x="6137989" y="20161"/>
                  </a:lnTo>
                  <a:lnTo>
                    <a:pt x="6143416" y="28237"/>
                  </a:lnTo>
                  <a:lnTo>
                    <a:pt x="6145403" y="38100"/>
                  </a:lnTo>
                  <a:lnTo>
                    <a:pt x="6145403" y="2205875"/>
                  </a:lnTo>
                  <a:lnTo>
                    <a:pt x="6143416" y="2215764"/>
                  </a:lnTo>
                  <a:lnTo>
                    <a:pt x="6137989" y="2223838"/>
                  </a:lnTo>
                  <a:lnTo>
                    <a:pt x="6129918" y="2229280"/>
                  </a:lnTo>
                  <a:lnTo>
                    <a:pt x="6120003" y="2231275"/>
                  </a:lnTo>
                  <a:lnTo>
                    <a:pt x="6147996" y="2231275"/>
                  </a:lnTo>
                  <a:lnTo>
                    <a:pt x="6155114" y="2220706"/>
                  </a:lnTo>
                  <a:lnTo>
                    <a:pt x="6158103" y="2205875"/>
                  </a:lnTo>
                  <a:lnTo>
                    <a:pt x="6158103" y="38100"/>
                  </a:lnTo>
                  <a:lnTo>
                    <a:pt x="6155114" y="23306"/>
                  </a:lnTo>
                  <a:lnTo>
                    <a:pt x="6147974" y="12700"/>
                  </a:lnTo>
                  <a:close/>
                </a:path>
                <a:path w="6158230" h="2244090">
                  <a:moveTo>
                    <a:pt x="6126987" y="25400"/>
                  </a:moveTo>
                  <a:lnTo>
                    <a:pt x="31114" y="25400"/>
                  </a:lnTo>
                  <a:lnTo>
                    <a:pt x="25400" y="31114"/>
                  </a:lnTo>
                  <a:lnTo>
                    <a:pt x="25400" y="2212898"/>
                  </a:lnTo>
                  <a:lnTo>
                    <a:pt x="31114" y="2218575"/>
                  </a:lnTo>
                  <a:lnTo>
                    <a:pt x="6126987" y="2218575"/>
                  </a:lnTo>
                  <a:lnTo>
                    <a:pt x="6132703" y="2212898"/>
                  </a:lnTo>
                  <a:lnTo>
                    <a:pt x="6132703" y="2193175"/>
                  </a:lnTo>
                  <a:lnTo>
                    <a:pt x="50800" y="2193175"/>
                  </a:lnTo>
                  <a:lnTo>
                    <a:pt x="50800" y="50800"/>
                  </a:lnTo>
                  <a:lnTo>
                    <a:pt x="6132703" y="50800"/>
                  </a:lnTo>
                  <a:lnTo>
                    <a:pt x="6132703" y="31114"/>
                  </a:lnTo>
                  <a:lnTo>
                    <a:pt x="6126987" y="25400"/>
                  </a:lnTo>
                  <a:close/>
                </a:path>
                <a:path w="6158230" h="2244090">
                  <a:moveTo>
                    <a:pt x="6132703" y="50800"/>
                  </a:moveTo>
                  <a:lnTo>
                    <a:pt x="6107303" y="50800"/>
                  </a:lnTo>
                  <a:lnTo>
                    <a:pt x="6107303" y="2193175"/>
                  </a:lnTo>
                  <a:lnTo>
                    <a:pt x="6132703" y="2193175"/>
                  </a:lnTo>
                  <a:lnTo>
                    <a:pt x="6132703" y="50800"/>
                  </a:lnTo>
                  <a:close/>
                </a:path>
                <a:path w="6158230" h="2244090">
                  <a:moveTo>
                    <a:pt x="6094603" y="63500"/>
                  </a:moveTo>
                  <a:lnTo>
                    <a:pt x="63500" y="63500"/>
                  </a:lnTo>
                  <a:lnTo>
                    <a:pt x="63500" y="2180475"/>
                  </a:lnTo>
                  <a:lnTo>
                    <a:pt x="6094603" y="2180475"/>
                  </a:lnTo>
                  <a:lnTo>
                    <a:pt x="6094603" y="2167775"/>
                  </a:lnTo>
                  <a:lnTo>
                    <a:pt x="76200" y="2167775"/>
                  </a:lnTo>
                  <a:lnTo>
                    <a:pt x="76200" y="76200"/>
                  </a:lnTo>
                  <a:lnTo>
                    <a:pt x="6094603" y="76200"/>
                  </a:lnTo>
                  <a:lnTo>
                    <a:pt x="6094603" y="63500"/>
                  </a:lnTo>
                  <a:close/>
                </a:path>
                <a:path w="6158230" h="2244090">
                  <a:moveTo>
                    <a:pt x="6094603" y="76200"/>
                  </a:moveTo>
                  <a:lnTo>
                    <a:pt x="6081903" y="76200"/>
                  </a:lnTo>
                  <a:lnTo>
                    <a:pt x="6081903" y="2167775"/>
                  </a:lnTo>
                  <a:lnTo>
                    <a:pt x="6094603" y="2167775"/>
                  </a:lnTo>
                  <a:lnTo>
                    <a:pt x="6094603" y="762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Som gravado">
            <a:hlinkClick r:id="" action="ppaction://media"/>
            <a:extLst>
              <a:ext uri="{FF2B5EF4-FFF2-40B4-BE49-F238E27FC236}">
                <a16:creationId xmlns:a16="http://schemas.microsoft.com/office/drawing/2014/main" id="{E0612219-BECD-4DFD-9BF8-78EEFD041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24" y="285775"/>
            <a:ext cx="8572500" cy="6286500"/>
            <a:chOff x="285724" y="285775"/>
            <a:chExt cx="8572500" cy="6286500"/>
          </a:xfrm>
        </p:grpSpPr>
        <p:sp>
          <p:nvSpPr>
            <p:cNvPr id="3" name="object 3"/>
            <p:cNvSpPr/>
            <p:nvPr/>
          </p:nvSpPr>
          <p:spPr>
            <a:xfrm>
              <a:off x="285724" y="285775"/>
              <a:ext cx="8572500" cy="6286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1474" y="785875"/>
              <a:ext cx="3786504" cy="3280410"/>
            </a:xfrm>
            <a:custGeom>
              <a:avLst/>
              <a:gdLst/>
              <a:ahLst/>
              <a:cxnLst/>
              <a:rect l="l" t="t" r="r" b="b"/>
              <a:pathLst>
                <a:path w="3786504" h="3280410">
                  <a:moveTo>
                    <a:pt x="3786251" y="0"/>
                  </a:moveTo>
                  <a:lnTo>
                    <a:pt x="0" y="0"/>
                  </a:lnTo>
                  <a:lnTo>
                    <a:pt x="0" y="3280410"/>
                  </a:lnTo>
                  <a:lnTo>
                    <a:pt x="3786251" y="3280410"/>
                  </a:lnTo>
                  <a:lnTo>
                    <a:pt x="3786251" y="0"/>
                  </a:lnTo>
                  <a:close/>
                </a:path>
              </a:pathLst>
            </a:custGeom>
            <a:solidFill>
              <a:srgbClr val="FFFFFF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0674" y="734949"/>
              <a:ext cx="3888104" cy="3382645"/>
            </a:xfrm>
            <a:custGeom>
              <a:avLst/>
              <a:gdLst/>
              <a:ahLst/>
              <a:cxnLst/>
              <a:rect l="l" t="t" r="r" b="b"/>
              <a:pathLst>
                <a:path w="3888104" h="3382645">
                  <a:moveTo>
                    <a:pt x="3836949" y="0"/>
                  </a:moveTo>
                  <a:lnTo>
                    <a:pt x="50800" y="0"/>
                  </a:lnTo>
                  <a:lnTo>
                    <a:pt x="31027" y="3990"/>
                  </a:lnTo>
                  <a:lnTo>
                    <a:pt x="14879" y="14874"/>
                  </a:lnTo>
                  <a:lnTo>
                    <a:pt x="3992" y="31021"/>
                  </a:lnTo>
                  <a:lnTo>
                    <a:pt x="0" y="50800"/>
                  </a:lnTo>
                  <a:lnTo>
                    <a:pt x="0" y="3331337"/>
                  </a:lnTo>
                  <a:lnTo>
                    <a:pt x="3992" y="3351115"/>
                  </a:lnTo>
                  <a:lnTo>
                    <a:pt x="14879" y="3367262"/>
                  </a:lnTo>
                  <a:lnTo>
                    <a:pt x="31027" y="3378146"/>
                  </a:lnTo>
                  <a:lnTo>
                    <a:pt x="50800" y="3382137"/>
                  </a:lnTo>
                  <a:lnTo>
                    <a:pt x="3836949" y="3382137"/>
                  </a:lnTo>
                  <a:lnTo>
                    <a:pt x="3856727" y="3378146"/>
                  </a:lnTo>
                  <a:lnTo>
                    <a:pt x="3872874" y="3367262"/>
                  </a:lnTo>
                  <a:lnTo>
                    <a:pt x="3874319" y="3365119"/>
                  </a:lnTo>
                  <a:lnTo>
                    <a:pt x="50800" y="3365119"/>
                  </a:lnTo>
                  <a:lnTo>
                    <a:pt x="37615" y="3362465"/>
                  </a:lnTo>
                  <a:lnTo>
                    <a:pt x="26849" y="3355228"/>
                  </a:lnTo>
                  <a:lnTo>
                    <a:pt x="19590" y="3344491"/>
                  </a:lnTo>
                  <a:lnTo>
                    <a:pt x="16929" y="3331337"/>
                  </a:lnTo>
                  <a:lnTo>
                    <a:pt x="16929" y="50800"/>
                  </a:lnTo>
                  <a:lnTo>
                    <a:pt x="19590" y="37645"/>
                  </a:lnTo>
                  <a:lnTo>
                    <a:pt x="26849" y="26908"/>
                  </a:lnTo>
                  <a:lnTo>
                    <a:pt x="37615" y="19671"/>
                  </a:lnTo>
                  <a:lnTo>
                    <a:pt x="50800" y="17017"/>
                  </a:lnTo>
                  <a:lnTo>
                    <a:pt x="3874319" y="17017"/>
                  </a:lnTo>
                  <a:lnTo>
                    <a:pt x="3872874" y="14874"/>
                  </a:lnTo>
                  <a:lnTo>
                    <a:pt x="3856727" y="3990"/>
                  </a:lnTo>
                  <a:lnTo>
                    <a:pt x="3836949" y="0"/>
                  </a:lnTo>
                  <a:close/>
                </a:path>
                <a:path w="3888104" h="3382645">
                  <a:moveTo>
                    <a:pt x="3874319" y="17017"/>
                  </a:moveTo>
                  <a:lnTo>
                    <a:pt x="3836949" y="17017"/>
                  </a:lnTo>
                  <a:lnTo>
                    <a:pt x="3850177" y="19671"/>
                  </a:lnTo>
                  <a:lnTo>
                    <a:pt x="3860952" y="26908"/>
                  </a:lnTo>
                  <a:lnTo>
                    <a:pt x="3868203" y="37645"/>
                  </a:lnTo>
                  <a:lnTo>
                    <a:pt x="3870858" y="50800"/>
                  </a:lnTo>
                  <a:lnTo>
                    <a:pt x="3870858" y="3331337"/>
                  </a:lnTo>
                  <a:lnTo>
                    <a:pt x="3868203" y="3344491"/>
                  </a:lnTo>
                  <a:lnTo>
                    <a:pt x="3860952" y="3355228"/>
                  </a:lnTo>
                  <a:lnTo>
                    <a:pt x="3850177" y="3362465"/>
                  </a:lnTo>
                  <a:lnTo>
                    <a:pt x="3836949" y="3365119"/>
                  </a:lnTo>
                  <a:lnTo>
                    <a:pt x="3874319" y="3365119"/>
                  </a:lnTo>
                  <a:lnTo>
                    <a:pt x="3883758" y="3351115"/>
                  </a:lnTo>
                  <a:lnTo>
                    <a:pt x="3887749" y="3331337"/>
                  </a:lnTo>
                  <a:lnTo>
                    <a:pt x="3887749" y="50800"/>
                  </a:lnTo>
                  <a:lnTo>
                    <a:pt x="3883758" y="31021"/>
                  </a:lnTo>
                  <a:lnTo>
                    <a:pt x="3874319" y="17017"/>
                  </a:lnTo>
                  <a:close/>
                </a:path>
                <a:path w="3888104" h="3382645">
                  <a:moveTo>
                    <a:pt x="3846347" y="33909"/>
                  </a:moveTo>
                  <a:lnTo>
                    <a:pt x="41440" y="33909"/>
                  </a:lnTo>
                  <a:lnTo>
                    <a:pt x="33858" y="41528"/>
                  </a:lnTo>
                  <a:lnTo>
                    <a:pt x="33858" y="3340607"/>
                  </a:lnTo>
                  <a:lnTo>
                    <a:pt x="41440" y="3348228"/>
                  </a:lnTo>
                  <a:lnTo>
                    <a:pt x="3846347" y="3348228"/>
                  </a:lnTo>
                  <a:lnTo>
                    <a:pt x="3853967" y="3340607"/>
                  </a:lnTo>
                  <a:lnTo>
                    <a:pt x="3853967" y="3314319"/>
                  </a:lnTo>
                  <a:lnTo>
                    <a:pt x="67729" y="3314319"/>
                  </a:lnTo>
                  <a:lnTo>
                    <a:pt x="67729" y="67817"/>
                  </a:lnTo>
                  <a:lnTo>
                    <a:pt x="3853967" y="67817"/>
                  </a:lnTo>
                  <a:lnTo>
                    <a:pt x="3853967" y="41528"/>
                  </a:lnTo>
                  <a:lnTo>
                    <a:pt x="3846347" y="33909"/>
                  </a:lnTo>
                  <a:close/>
                </a:path>
                <a:path w="3888104" h="3382645">
                  <a:moveTo>
                    <a:pt x="3853967" y="67817"/>
                  </a:moveTo>
                  <a:lnTo>
                    <a:pt x="3820058" y="67817"/>
                  </a:lnTo>
                  <a:lnTo>
                    <a:pt x="3820058" y="3314319"/>
                  </a:lnTo>
                  <a:lnTo>
                    <a:pt x="3853967" y="3314319"/>
                  </a:lnTo>
                  <a:lnTo>
                    <a:pt x="3853967" y="67817"/>
                  </a:lnTo>
                  <a:close/>
                </a:path>
                <a:path w="3888104" h="3382645">
                  <a:moveTo>
                    <a:pt x="3803167" y="84709"/>
                  </a:moveTo>
                  <a:lnTo>
                    <a:pt x="84658" y="84709"/>
                  </a:lnTo>
                  <a:lnTo>
                    <a:pt x="84658" y="3297428"/>
                  </a:lnTo>
                  <a:lnTo>
                    <a:pt x="3803167" y="3297428"/>
                  </a:lnTo>
                  <a:lnTo>
                    <a:pt x="3803167" y="3280537"/>
                  </a:lnTo>
                  <a:lnTo>
                    <a:pt x="101600" y="3280537"/>
                  </a:lnTo>
                  <a:lnTo>
                    <a:pt x="101600" y="101600"/>
                  </a:lnTo>
                  <a:lnTo>
                    <a:pt x="3803167" y="101600"/>
                  </a:lnTo>
                  <a:lnTo>
                    <a:pt x="3803167" y="84709"/>
                  </a:lnTo>
                  <a:close/>
                </a:path>
                <a:path w="3888104" h="3382645">
                  <a:moveTo>
                    <a:pt x="3803167" y="101600"/>
                  </a:moveTo>
                  <a:lnTo>
                    <a:pt x="3786149" y="101600"/>
                  </a:lnTo>
                  <a:lnTo>
                    <a:pt x="3786149" y="3280537"/>
                  </a:lnTo>
                  <a:lnTo>
                    <a:pt x="3803167" y="3280537"/>
                  </a:lnTo>
                  <a:lnTo>
                    <a:pt x="3803167" y="1016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50240" y="775563"/>
            <a:ext cx="3630929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0">
              <a:lnSpc>
                <a:spcPct val="150000"/>
              </a:lnSpc>
              <a:spcBef>
                <a:spcPts val="100"/>
              </a:spcBef>
              <a:tabLst>
                <a:tab pos="1041400" algn="l"/>
              </a:tabLst>
            </a:pPr>
            <a:r>
              <a:rPr sz="1400" dirty="0">
                <a:latin typeface="Verdana"/>
                <a:cs typeface="Verdana"/>
              </a:rPr>
              <a:t>Em </a:t>
            </a:r>
            <a:r>
              <a:rPr sz="1400" spc="-5" dirty="0">
                <a:latin typeface="Verdana"/>
                <a:cs typeface="Verdana"/>
              </a:rPr>
              <a:t>2004 </a:t>
            </a:r>
            <a:r>
              <a:rPr sz="1400" dirty="0">
                <a:latin typeface="Verdana"/>
                <a:cs typeface="Verdana"/>
              </a:rPr>
              <a:t>um </a:t>
            </a:r>
            <a:r>
              <a:rPr sz="1400" spc="-10" dirty="0">
                <a:latin typeface="Verdana"/>
                <a:cs typeface="Verdana"/>
              </a:rPr>
              <a:t>grande </a:t>
            </a:r>
            <a:r>
              <a:rPr sz="1400" dirty="0">
                <a:latin typeface="Verdana"/>
                <a:cs typeface="Verdana"/>
              </a:rPr>
              <a:t>número  de </a:t>
            </a:r>
            <a:r>
              <a:rPr sz="1400" spc="2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países	aderiram  </a:t>
            </a:r>
            <a:r>
              <a:rPr sz="1400" dirty="0">
                <a:latin typeface="Verdana"/>
                <a:cs typeface="Verdana"/>
              </a:rPr>
              <a:t>á  União</a:t>
            </a:r>
            <a:r>
              <a:rPr sz="1400" spc="459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Europeia</a:t>
            </a:r>
            <a:endParaRPr sz="1400">
              <a:latin typeface="Verdana"/>
              <a:cs typeface="Verdana"/>
            </a:endParaRPr>
          </a:p>
          <a:p>
            <a:pPr marL="12700" marR="6985">
              <a:lnSpc>
                <a:spcPct val="150000"/>
              </a:lnSpc>
            </a:pPr>
            <a:r>
              <a:rPr sz="1400" dirty="0">
                <a:latin typeface="Verdana"/>
                <a:cs typeface="Verdana"/>
              </a:rPr>
              <a:t>,sendo o maior </a:t>
            </a:r>
            <a:r>
              <a:rPr sz="1400" spc="-5" dirty="0">
                <a:latin typeface="Verdana"/>
                <a:cs typeface="Verdana"/>
              </a:rPr>
              <a:t>registo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entradas </a:t>
            </a:r>
            <a:r>
              <a:rPr sz="1400" dirty="0">
                <a:latin typeface="Verdana"/>
                <a:cs typeface="Verdana"/>
              </a:rPr>
              <a:t>até  </a:t>
            </a:r>
            <a:r>
              <a:rPr sz="1400" spc="-5" dirty="0">
                <a:latin typeface="Verdana"/>
                <a:cs typeface="Verdana"/>
              </a:rPr>
              <a:t>então.</a:t>
            </a:r>
            <a:r>
              <a:rPr sz="1400" spc="18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Oito</a:t>
            </a:r>
            <a:r>
              <a:rPr sz="1400" spc="18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países</a:t>
            </a:r>
            <a:r>
              <a:rPr sz="1400" spc="19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da</a:t>
            </a:r>
            <a:r>
              <a:rPr sz="1400" spc="17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Europa</a:t>
            </a:r>
            <a:r>
              <a:rPr sz="1400" spc="17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Central</a:t>
            </a:r>
            <a:r>
              <a:rPr sz="1400" spc="18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1698" y="2161743"/>
            <a:ext cx="23768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49375" algn="l"/>
              </a:tabLst>
            </a:pPr>
            <a:r>
              <a:rPr sz="1400" spc="-5" dirty="0">
                <a:latin typeface="Verdana"/>
                <a:cs typeface="Verdana"/>
              </a:rPr>
              <a:t>(</a:t>
            </a:r>
            <a:r>
              <a:rPr sz="1400" spc="-20" dirty="0">
                <a:latin typeface="Verdana"/>
                <a:cs typeface="Verdana"/>
              </a:rPr>
              <a:t>E</a:t>
            </a:r>
            <a:r>
              <a:rPr sz="1400" spc="-15" dirty="0">
                <a:latin typeface="Verdana"/>
                <a:cs typeface="Verdana"/>
              </a:rPr>
              <a:t>s</a:t>
            </a:r>
            <a:r>
              <a:rPr sz="1400" spc="-5" dirty="0">
                <a:latin typeface="Verdana"/>
                <a:cs typeface="Verdana"/>
              </a:rPr>
              <a:t>tó</a:t>
            </a:r>
            <a:r>
              <a:rPr sz="1400" spc="-1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i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dirty="0">
                <a:latin typeface="Verdana"/>
                <a:cs typeface="Verdana"/>
              </a:rPr>
              <a:t>,	</a:t>
            </a:r>
            <a:r>
              <a:rPr sz="1400" spc="-15" dirty="0">
                <a:latin typeface="Verdana"/>
                <a:cs typeface="Verdana"/>
              </a:rPr>
              <a:t>Es</a:t>
            </a:r>
            <a:r>
              <a:rPr sz="1400" spc="5" dirty="0">
                <a:latin typeface="Verdana"/>
                <a:cs typeface="Verdana"/>
              </a:rPr>
              <a:t>l</a:t>
            </a:r>
            <a:r>
              <a:rPr sz="1400" spc="-15" dirty="0">
                <a:latin typeface="Verdana"/>
                <a:cs typeface="Verdana"/>
              </a:rPr>
              <a:t>o</a:t>
            </a:r>
            <a:r>
              <a:rPr sz="1400" spc="-20" dirty="0">
                <a:latin typeface="Verdana"/>
                <a:cs typeface="Verdana"/>
              </a:rPr>
              <a:t>v</a:t>
            </a:r>
            <a:r>
              <a:rPr sz="1400" spc="-5" dirty="0">
                <a:latin typeface="Verdana"/>
                <a:cs typeface="Verdana"/>
              </a:rPr>
              <a:t>áqu</a:t>
            </a:r>
            <a:r>
              <a:rPr sz="1400" spc="5" dirty="0">
                <a:latin typeface="Verdana"/>
                <a:cs typeface="Verdana"/>
              </a:rPr>
              <a:t>i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dirty="0">
                <a:latin typeface="Verdana"/>
                <a:cs typeface="Verdana"/>
              </a:rPr>
              <a:t>,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240" y="2055552"/>
            <a:ext cx="93218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809625" algn="l"/>
              </a:tabLst>
            </a:pPr>
            <a:r>
              <a:rPr sz="1400" dirty="0">
                <a:latin typeface="Verdana"/>
                <a:cs typeface="Verdana"/>
              </a:rPr>
              <a:t>Oriental  </a:t>
            </a:r>
            <a:r>
              <a:rPr sz="1400" spc="-5" dirty="0">
                <a:latin typeface="Verdana"/>
                <a:cs typeface="Verdana"/>
              </a:rPr>
              <a:t>Es</a:t>
            </a:r>
            <a:r>
              <a:rPr sz="1400" spc="10" dirty="0">
                <a:latin typeface="Verdana"/>
                <a:cs typeface="Verdana"/>
              </a:rPr>
              <a:t>l</a:t>
            </a:r>
            <a:r>
              <a:rPr sz="1400" spc="-25" dirty="0">
                <a:latin typeface="Verdana"/>
                <a:cs typeface="Verdana"/>
              </a:rPr>
              <a:t>o</a:t>
            </a:r>
            <a:r>
              <a:rPr sz="1400" dirty="0">
                <a:latin typeface="Verdana"/>
                <a:cs typeface="Verdana"/>
              </a:rPr>
              <a:t>vé</a:t>
            </a:r>
            <a:r>
              <a:rPr sz="1400" spc="-15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i</a:t>
            </a:r>
            <a:r>
              <a:rPr sz="1400" dirty="0">
                <a:latin typeface="Verdana"/>
                <a:cs typeface="Verdana"/>
              </a:rPr>
              <a:t>a,  </a:t>
            </a:r>
            <a:r>
              <a:rPr sz="1400" spc="-35" dirty="0">
                <a:latin typeface="Verdana"/>
                <a:cs typeface="Verdana"/>
              </a:rPr>
              <a:t>P</a:t>
            </a:r>
            <a:r>
              <a:rPr sz="1400" dirty="0">
                <a:latin typeface="Verdana"/>
                <a:cs typeface="Verdana"/>
              </a:rPr>
              <a:t>o</a:t>
            </a:r>
            <a:r>
              <a:rPr sz="1400" spc="5" dirty="0">
                <a:latin typeface="Verdana"/>
                <a:cs typeface="Verdana"/>
              </a:rPr>
              <a:t>l</a:t>
            </a:r>
            <a:r>
              <a:rPr sz="1400" dirty="0">
                <a:latin typeface="Verdana"/>
                <a:cs typeface="Verdana"/>
              </a:rPr>
              <a:t>ó</a:t>
            </a:r>
            <a:r>
              <a:rPr sz="1400" spc="-15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i</a:t>
            </a:r>
            <a:r>
              <a:rPr sz="1400" dirty="0">
                <a:latin typeface="Verdana"/>
                <a:cs typeface="Verdana"/>
              </a:rPr>
              <a:t>a	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05101" y="2376017"/>
            <a:ext cx="16719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5080" indent="-7620">
              <a:lnSpc>
                <a:spcPct val="150000"/>
              </a:lnSpc>
              <a:spcBef>
                <a:spcPts val="100"/>
              </a:spcBef>
              <a:tabLst>
                <a:tab pos="926465" algn="l"/>
                <a:tab pos="1035050" algn="l"/>
              </a:tabLst>
            </a:pPr>
            <a:r>
              <a:rPr sz="1400" spc="-5" dirty="0">
                <a:latin typeface="Verdana"/>
                <a:cs typeface="Verdana"/>
              </a:rPr>
              <a:t>Hungria,	Letónia,  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dirty="0">
                <a:latin typeface="Verdana"/>
                <a:cs typeface="Verdana"/>
              </a:rPr>
              <a:t>ep</a:t>
            </a:r>
            <a:r>
              <a:rPr sz="1400" spc="-15" dirty="0">
                <a:latin typeface="Verdana"/>
                <a:cs typeface="Verdana"/>
              </a:rPr>
              <a:t>ú</a:t>
            </a:r>
            <a:r>
              <a:rPr sz="1400" spc="-5" dirty="0">
                <a:latin typeface="Verdana"/>
                <a:cs typeface="Verdana"/>
              </a:rPr>
              <a:t>bl</a:t>
            </a:r>
            <a:r>
              <a:rPr sz="1400" spc="5" dirty="0">
                <a:latin typeface="Verdana"/>
                <a:cs typeface="Verdana"/>
              </a:rPr>
              <a:t>i</a:t>
            </a:r>
            <a:r>
              <a:rPr sz="1400" dirty="0">
                <a:latin typeface="Verdana"/>
                <a:cs typeface="Verdana"/>
              </a:rPr>
              <a:t>ca		</a:t>
            </a:r>
            <a:r>
              <a:rPr sz="1400" spc="-5" dirty="0">
                <a:latin typeface="Verdana"/>
                <a:cs typeface="Verdana"/>
              </a:rPr>
              <a:t>Ch</a:t>
            </a:r>
            <a:r>
              <a:rPr sz="1400" spc="-10" dirty="0">
                <a:latin typeface="Verdana"/>
                <a:cs typeface="Verdana"/>
              </a:rPr>
              <a:t>e</a:t>
            </a:r>
            <a:r>
              <a:rPr sz="1400" dirty="0">
                <a:latin typeface="Verdana"/>
                <a:cs typeface="Verdana"/>
              </a:rPr>
              <a:t>ca)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240" y="3122168"/>
            <a:ext cx="27603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41045" algn="l"/>
                <a:tab pos="1450975" algn="l"/>
                <a:tab pos="1732914" algn="l"/>
                <a:tab pos="2531745" algn="l"/>
              </a:tabLst>
            </a:pPr>
            <a:r>
              <a:rPr sz="1400" spc="-5" dirty="0">
                <a:latin typeface="Verdana"/>
                <a:cs typeface="Verdana"/>
              </a:rPr>
              <a:t>pond</a:t>
            </a:r>
            <a:r>
              <a:rPr sz="1400" dirty="0">
                <a:latin typeface="Verdana"/>
                <a:cs typeface="Verdana"/>
              </a:rPr>
              <a:t>o	</a:t>
            </a:r>
            <a:r>
              <a:rPr sz="1400" spc="-5" dirty="0">
                <a:latin typeface="Verdana"/>
                <a:cs typeface="Verdana"/>
              </a:rPr>
              <a:t>te</a:t>
            </a:r>
            <a:r>
              <a:rPr sz="1400" spc="-10" dirty="0">
                <a:latin typeface="Verdana"/>
                <a:cs typeface="Verdana"/>
              </a:rPr>
              <a:t>r</a:t>
            </a:r>
            <a:r>
              <a:rPr sz="1400" dirty="0">
                <a:latin typeface="Verdana"/>
                <a:cs typeface="Verdana"/>
              </a:rPr>
              <a:t>mo	à	</a:t>
            </a:r>
            <a:r>
              <a:rPr sz="1400" spc="-5" dirty="0">
                <a:latin typeface="Verdana"/>
                <a:cs typeface="Verdana"/>
              </a:rPr>
              <a:t>d</a:t>
            </a:r>
            <a:r>
              <a:rPr sz="1400" spc="10" dirty="0">
                <a:latin typeface="Verdana"/>
                <a:cs typeface="Verdana"/>
              </a:rPr>
              <a:t>i</a:t>
            </a:r>
            <a:r>
              <a:rPr sz="1400" spc="-20" dirty="0">
                <a:latin typeface="Verdana"/>
                <a:cs typeface="Verdana"/>
              </a:rPr>
              <a:t>v</a:t>
            </a:r>
            <a:r>
              <a:rPr sz="1400" spc="-5" dirty="0">
                <a:latin typeface="Verdana"/>
                <a:cs typeface="Verdana"/>
              </a:rPr>
              <a:t>isã</a:t>
            </a:r>
            <a:r>
              <a:rPr sz="1400" dirty="0">
                <a:latin typeface="Verdana"/>
                <a:cs typeface="Verdana"/>
              </a:rPr>
              <a:t>o	</a:t>
            </a:r>
            <a:r>
              <a:rPr sz="1400" spc="-15" dirty="0">
                <a:latin typeface="Verdana"/>
                <a:cs typeface="Verdana"/>
              </a:rPr>
              <a:t>da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83990" y="2376017"/>
            <a:ext cx="79629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5080" indent="-26034" algn="just">
              <a:lnSpc>
                <a:spcPct val="150000"/>
              </a:lnSpc>
              <a:spcBef>
                <a:spcPts val="100"/>
              </a:spcBef>
            </a:pP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5" dirty="0">
                <a:latin typeface="Verdana"/>
                <a:cs typeface="Verdana"/>
              </a:rPr>
              <a:t>i</a:t>
            </a:r>
            <a:r>
              <a:rPr sz="1400" spc="-15" dirty="0">
                <a:latin typeface="Verdana"/>
                <a:cs typeface="Verdana"/>
              </a:rPr>
              <a:t>t</a:t>
            </a:r>
            <a:r>
              <a:rPr sz="1400" dirty="0">
                <a:latin typeface="Verdana"/>
                <a:cs typeface="Verdana"/>
              </a:rPr>
              <a:t>u</a:t>
            </a:r>
            <a:r>
              <a:rPr sz="1400" spc="-5" dirty="0">
                <a:latin typeface="Verdana"/>
                <a:cs typeface="Verdana"/>
              </a:rPr>
              <a:t>â</a:t>
            </a:r>
            <a:r>
              <a:rPr sz="1400" dirty="0">
                <a:latin typeface="Verdana"/>
                <a:cs typeface="Verdana"/>
              </a:rPr>
              <a:t>n</a:t>
            </a:r>
            <a:r>
              <a:rPr sz="1400" spc="10" dirty="0">
                <a:latin typeface="Verdana"/>
                <a:cs typeface="Verdana"/>
              </a:rPr>
              <a:t>i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dirty="0">
                <a:latin typeface="Verdana"/>
                <a:cs typeface="Verdana"/>
              </a:rPr>
              <a:t>,  </a:t>
            </a:r>
            <a:r>
              <a:rPr sz="1400" spc="-15" dirty="0">
                <a:latin typeface="Verdana"/>
                <a:cs typeface="Verdana"/>
              </a:rPr>
              <a:t>a</a:t>
            </a:r>
            <a:r>
              <a:rPr sz="1400" spc="-5" dirty="0">
                <a:latin typeface="Verdana"/>
                <a:cs typeface="Verdana"/>
              </a:rPr>
              <a:t>d</a:t>
            </a:r>
            <a:r>
              <a:rPr sz="1400" dirty="0">
                <a:latin typeface="Verdana"/>
                <a:cs typeface="Verdana"/>
              </a:rPr>
              <a:t>erem,  </a:t>
            </a:r>
            <a:r>
              <a:rPr sz="1400" spc="-5" dirty="0">
                <a:latin typeface="Verdana"/>
                <a:cs typeface="Verdana"/>
              </a:rPr>
              <a:t>Europa.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0240" y="3442208"/>
            <a:ext cx="31191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Verdana"/>
                <a:cs typeface="Verdana"/>
              </a:rPr>
              <a:t>Chipre e Malta aderem</a:t>
            </a:r>
            <a:r>
              <a:rPr sz="1400" spc="-14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igualmente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572000" y="2071700"/>
            <a:ext cx="4104004" cy="4227830"/>
            <a:chOff x="4572000" y="2071700"/>
            <a:chExt cx="4104004" cy="4227830"/>
          </a:xfrm>
        </p:grpSpPr>
        <p:sp>
          <p:nvSpPr>
            <p:cNvPr id="14" name="object 14"/>
            <p:cNvSpPr/>
            <p:nvPr/>
          </p:nvSpPr>
          <p:spPr>
            <a:xfrm>
              <a:off x="6929501" y="2500350"/>
              <a:ext cx="428625" cy="2908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57750" y="6000762"/>
              <a:ext cx="483666" cy="2984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72501" y="5786450"/>
              <a:ext cx="602881" cy="39686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500876" y="5000612"/>
              <a:ext cx="485813" cy="31979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72000" y="4451693"/>
              <a:ext cx="387654" cy="25518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29250" y="3821849"/>
              <a:ext cx="336588" cy="2524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00750" y="3429025"/>
              <a:ext cx="490575" cy="3229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58001" y="2857512"/>
              <a:ext cx="376186" cy="24763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929501" y="2071700"/>
              <a:ext cx="380136" cy="2746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72250" y="3857574"/>
              <a:ext cx="376643" cy="2682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Som gravado">
            <a:hlinkClick r:id="" action="ppaction://media"/>
            <a:extLst>
              <a:ext uri="{FF2B5EF4-FFF2-40B4-BE49-F238E27FC236}">
                <a16:creationId xmlns:a16="http://schemas.microsoft.com/office/drawing/2014/main" id="{9AD62EE3-279E-45E5-8B3A-43F49F0BF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24" y="285775"/>
            <a:ext cx="8572500" cy="6286500"/>
            <a:chOff x="285724" y="285775"/>
            <a:chExt cx="8572500" cy="6286500"/>
          </a:xfrm>
        </p:grpSpPr>
        <p:sp>
          <p:nvSpPr>
            <p:cNvPr id="3" name="object 3"/>
            <p:cNvSpPr/>
            <p:nvPr/>
          </p:nvSpPr>
          <p:spPr>
            <a:xfrm>
              <a:off x="285724" y="285775"/>
              <a:ext cx="8572500" cy="6286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112" y="1235075"/>
              <a:ext cx="8031480" cy="1809750"/>
            </a:xfrm>
            <a:custGeom>
              <a:avLst/>
              <a:gdLst/>
              <a:ahLst/>
              <a:cxnLst/>
              <a:rect l="l" t="t" r="r" b="b"/>
              <a:pathLst>
                <a:path w="8031480" h="1809750">
                  <a:moveTo>
                    <a:pt x="7980387" y="0"/>
                  </a:moveTo>
                  <a:lnTo>
                    <a:pt x="50800" y="0"/>
                  </a:lnTo>
                  <a:lnTo>
                    <a:pt x="31027" y="3990"/>
                  </a:lnTo>
                  <a:lnTo>
                    <a:pt x="14879" y="14874"/>
                  </a:lnTo>
                  <a:lnTo>
                    <a:pt x="3992" y="31021"/>
                  </a:lnTo>
                  <a:lnTo>
                    <a:pt x="0" y="50800"/>
                  </a:lnTo>
                  <a:lnTo>
                    <a:pt x="0" y="1758950"/>
                  </a:lnTo>
                  <a:lnTo>
                    <a:pt x="3992" y="1778728"/>
                  </a:lnTo>
                  <a:lnTo>
                    <a:pt x="14879" y="1794875"/>
                  </a:lnTo>
                  <a:lnTo>
                    <a:pt x="31027" y="1805759"/>
                  </a:lnTo>
                  <a:lnTo>
                    <a:pt x="50800" y="1809750"/>
                  </a:lnTo>
                  <a:lnTo>
                    <a:pt x="7980387" y="1809750"/>
                  </a:lnTo>
                  <a:lnTo>
                    <a:pt x="8000166" y="1805759"/>
                  </a:lnTo>
                  <a:lnTo>
                    <a:pt x="8016313" y="1794875"/>
                  </a:lnTo>
                  <a:lnTo>
                    <a:pt x="8017672" y="1792859"/>
                  </a:lnTo>
                  <a:lnTo>
                    <a:pt x="50800" y="1792859"/>
                  </a:lnTo>
                  <a:lnTo>
                    <a:pt x="37615" y="1790186"/>
                  </a:lnTo>
                  <a:lnTo>
                    <a:pt x="26849" y="1782905"/>
                  </a:lnTo>
                  <a:lnTo>
                    <a:pt x="19590" y="1772124"/>
                  </a:lnTo>
                  <a:lnTo>
                    <a:pt x="16929" y="1758950"/>
                  </a:lnTo>
                  <a:lnTo>
                    <a:pt x="16929" y="50800"/>
                  </a:lnTo>
                  <a:lnTo>
                    <a:pt x="19590" y="37625"/>
                  </a:lnTo>
                  <a:lnTo>
                    <a:pt x="26849" y="26844"/>
                  </a:lnTo>
                  <a:lnTo>
                    <a:pt x="37615" y="19563"/>
                  </a:lnTo>
                  <a:lnTo>
                    <a:pt x="50800" y="16890"/>
                  </a:lnTo>
                  <a:lnTo>
                    <a:pt x="8017672" y="16890"/>
                  </a:lnTo>
                  <a:lnTo>
                    <a:pt x="8016313" y="14874"/>
                  </a:lnTo>
                  <a:lnTo>
                    <a:pt x="8000166" y="3990"/>
                  </a:lnTo>
                  <a:lnTo>
                    <a:pt x="7980387" y="0"/>
                  </a:lnTo>
                  <a:close/>
                </a:path>
                <a:path w="8031480" h="1809750">
                  <a:moveTo>
                    <a:pt x="8017672" y="16890"/>
                  </a:moveTo>
                  <a:lnTo>
                    <a:pt x="7980387" y="16890"/>
                  </a:lnTo>
                  <a:lnTo>
                    <a:pt x="7993562" y="19563"/>
                  </a:lnTo>
                  <a:lnTo>
                    <a:pt x="8004343" y="26844"/>
                  </a:lnTo>
                  <a:lnTo>
                    <a:pt x="8011623" y="37625"/>
                  </a:lnTo>
                  <a:lnTo>
                    <a:pt x="8014296" y="50800"/>
                  </a:lnTo>
                  <a:lnTo>
                    <a:pt x="8014296" y="1758950"/>
                  </a:lnTo>
                  <a:lnTo>
                    <a:pt x="8011623" y="1772124"/>
                  </a:lnTo>
                  <a:lnTo>
                    <a:pt x="8004343" y="1782905"/>
                  </a:lnTo>
                  <a:lnTo>
                    <a:pt x="7993562" y="1790186"/>
                  </a:lnTo>
                  <a:lnTo>
                    <a:pt x="7980387" y="1792859"/>
                  </a:lnTo>
                  <a:lnTo>
                    <a:pt x="8017672" y="1792859"/>
                  </a:lnTo>
                  <a:lnTo>
                    <a:pt x="8027197" y="1778728"/>
                  </a:lnTo>
                  <a:lnTo>
                    <a:pt x="8031187" y="1758950"/>
                  </a:lnTo>
                  <a:lnTo>
                    <a:pt x="8031187" y="50800"/>
                  </a:lnTo>
                  <a:lnTo>
                    <a:pt x="8027197" y="31021"/>
                  </a:lnTo>
                  <a:lnTo>
                    <a:pt x="8017672" y="16890"/>
                  </a:lnTo>
                  <a:close/>
                </a:path>
                <a:path w="8031480" h="1809750">
                  <a:moveTo>
                    <a:pt x="7989785" y="33909"/>
                  </a:moveTo>
                  <a:lnTo>
                    <a:pt x="41440" y="33909"/>
                  </a:lnTo>
                  <a:lnTo>
                    <a:pt x="33858" y="41401"/>
                  </a:lnTo>
                  <a:lnTo>
                    <a:pt x="33858" y="1768348"/>
                  </a:lnTo>
                  <a:lnTo>
                    <a:pt x="41440" y="1775840"/>
                  </a:lnTo>
                  <a:lnTo>
                    <a:pt x="7989785" y="1775840"/>
                  </a:lnTo>
                  <a:lnTo>
                    <a:pt x="7997405" y="1768348"/>
                  </a:lnTo>
                  <a:lnTo>
                    <a:pt x="7997405" y="1742059"/>
                  </a:lnTo>
                  <a:lnTo>
                    <a:pt x="67729" y="1742059"/>
                  </a:lnTo>
                  <a:lnTo>
                    <a:pt x="67729" y="67690"/>
                  </a:lnTo>
                  <a:lnTo>
                    <a:pt x="7997405" y="67690"/>
                  </a:lnTo>
                  <a:lnTo>
                    <a:pt x="7997405" y="41401"/>
                  </a:lnTo>
                  <a:lnTo>
                    <a:pt x="7989785" y="33909"/>
                  </a:lnTo>
                  <a:close/>
                </a:path>
                <a:path w="8031480" h="1809750">
                  <a:moveTo>
                    <a:pt x="7997405" y="67690"/>
                  </a:moveTo>
                  <a:lnTo>
                    <a:pt x="7963496" y="67690"/>
                  </a:lnTo>
                  <a:lnTo>
                    <a:pt x="7963496" y="1742059"/>
                  </a:lnTo>
                  <a:lnTo>
                    <a:pt x="7997405" y="1742059"/>
                  </a:lnTo>
                  <a:lnTo>
                    <a:pt x="7997405" y="67690"/>
                  </a:lnTo>
                  <a:close/>
                </a:path>
                <a:path w="8031480" h="1809750">
                  <a:moveTo>
                    <a:pt x="7946605" y="84709"/>
                  </a:moveTo>
                  <a:lnTo>
                    <a:pt x="84658" y="84709"/>
                  </a:lnTo>
                  <a:lnTo>
                    <a:pt x="84658" y="1725040"/>
                  </a:lnTo>
                  <a:lnTo>
                    <a:pt x="7946605" y="1725040"/>
                  </a:lnTo>
                  <a:lnTo>
                    <a:pt x="7946605" y="1708150"/>
                  </a:lnTo>
                  <a:lnTo>
                    <a:pt x="101600" y="1708150"/>
                  </a:lnTo>
                  <a:lnTo>
                    <a:pt x="101600" y="101600"/>
                  </a:lnTo>
                  <a:lnTo>
                    <a:pt x="7946605" y="101600"/>
                  </a:lnTo>
                  <a:lnTo>
                    <a:pt x="7946605" y="84709"/>
                  </a:lnTo>
                  <a:close/>
                </a:path>
                <a:path w="8031480" h="1809750">
                  <a:moveTo>
                    <a:pt x="7946605" y="101600"/>
                  </a:moveTo>
                  <a:lnTo>
                    <a:pt x="7929587" y="101600"/>
                  </a:lnTo>
                  <a:lnTo>
                    <a:pt x="7929587" y="1708150"/>
                  </a:lnTo>
                  <a:lnTo>
                    <a:pt x="7946605" y="1708150"/>
                  </a:lnTo>
                  <a:lnTo>
                    <a:pt x="7946605" y="1016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42912" y="1285875"/>
            <a:ext cx="7929880" cy="1708150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1905" rIns="0" bIns="0" rtlCol="0">
            <a:spAutoFit/>
          </a:bodyPr>
          <a:lstStyle/>
          <a:p>
            <a:pPr marL="91440" marR="80645" indent="914400" algn="just">
              <a:lnSpc>
                <a:spcPct val="150000"/>
              </a:lnSpc>
              <a:spcBef>
                <a:spcPts val="15"/>
              </a:spcBef>
            </a:pPr>
            <a:r>
              <a:rPr sz="1400" dirty="0">
                <a:latin typeface="Verdana"/>
                <a:cs typeface="Verdana"/>
              </a:rPr>
              <a:t>Os 27 </a:t>
            </a:r>
            <a:r>
              <a:rPr sz="1400" spc="-5" dirty="0">
                <a:latin typeface="Verdana"/>
                <a:cs typeface="Verdana"/>
              </a:rPr>
              <a:t>Estados-Membros </a:t>
            </a:r>
            <a:r>
              <a:rPr sz="1400" dirty="0">
                <a:latin typeface="Verdana"/>
                <a:cs typeface="Verdana"/>
              </a:rPr>
              <a:t>da UE </a:t>
            </a:r>
            <a:r>
              <a:rPr sz="1400" spc="-5" dirty="0">
                <a:latin typeface="Verdana"/>
                <a:cs typeface="Verdana"/>
              </a:rPr>
              <a:t>assinaram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25" dirty="0">
                <a:latin typeface="Verdana"/>
                <a:cs typeface="Verdana"/>
              </a:rPr>
              <a:t>Tratado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Lisboa, que </a:t>
            </a:r>
            <a:r>
              <a:rPr sz="1400" dirty="0">
                <a:latin typeface="Verdana"/>
                <a:cs typeface="Verdana"/>
              </a:rPr>
              <a:t>modifica  </a:t>
            </a:r>
            <a:r>
              <a:rPr sz="1400" spc="-5" dirty="0">
                <a:latin typeface="Verdana"/>
                <a:cs typeface="Verdana"/>
              </a:rPr>
              <a:t>os </a:t>
            </a:r>
            <a:r>
              <a:rPr sz="1400" spc="-25" dirty="0">
                <a:latin typeface="Verdana"/>
                <a:cs typeface="Verdana"/>
              </a:rPr>
              <a:t>Tratados </a:t>
            </a:r>
            <a:r>
              <a:rPr sz="1400" dirty="0">
                <a:latin typeface="Verdana"/>
                <a:cs typeface="Verdana"/>
              </a:rPr>
              <a:t>anteriores. O seu </a:t>
            </a:r>
            <a:r>
              <a:rPr sz="1400" spc="-5" dirty="0">
                <a:latin typeface="Verdana"/>
                <a:cs typeface="Verdana"/>
              </a:rPr>
              <a:t>objectivo </a:t>
            </a:r>
            <a:r>
              <a:rPr sz="1400" dirty="0">
                <a:latin typeface="Verdana"/>
                <a:cs typeface="Verdana"/>
              </a:rPr>
              <a:t>é </a:t>
            </a:r>
            <a:r>
              <a:rPr sz="1400" spc="-5" dirty="0">
                <a:latin typeface="Verdana"/>
                <a:cs typeface="Verdana"/>
              </a:rPr>
              <a:t>aumentar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democracia,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eficácia </a:t>
            </a:r>
            <a:r>
              <a:rPr sz="1400" dirty="0">
                <a:latin typeface="Verdana"/>
                <a:cs typeface="Verdana"/>
              </a:rPr>
              <a:t>e a  </a:t>
            </a:r>
            <a:r>
              <a:rPr sz="1400" spc="-5" dirty="0">
                <a:latin typeface="Verdana"/>
                <a:cs typeface="Verdana"/>
              </a:rPr>
              <a:t>transparência </a:t>
            </a:r>
            <a:r>
              <a:rPr sz="1400" dirty="0">
                <a:latin typeface="Verdana"/>
                <a:cs typeface="Verdana"/>
              </a:rPr>
              <a:t>da UE e, </a:t>
            </a:r>
            <a:r>
              <a:rPr sz="1400" spc="-5" dirty="0">
                <a:latin typeface="Verdana"/>
                <a:cs typeface="Verdana"/>
              </a:rPr>
              <a:t>deste </a:t>
            </a:r>
            <a:r>
              <a:rPr sz="1400" spc="-10" dirty="0">
                <a:latin typeface="Verdana"/>
                <a:cs typeface="Verdana"/>
              </a:rPr>
              <a:t>modo, </a:t>
            </a:r>
            <a:r>
              <a:rPr sz="1400" spc="-5" dirty="0">
                <a:latin typeface="Verdana"/>
                <a:cs typeface="Verdana"/>
              </a:rPr>
              <a:t>torná-la </a:t>
            </a:r>
            <a:r>
              <a:rPr sz="1400" spc="-10" dirty="0">
                <a:latin typeface="Verdana"/>
                <a:cs typeface="Verdana"/>
              </a:rPr>
              <a:t>capaz </a:t>
            </a:r>
            <a:r>
              <a:rPr sz="1400" dirty="0">
                <a:latin typeface="Verdana"/>
                <a:cs typeface="Verdana"/>
              </a:rPr>
              <a:t>de enfrentar </a:t>
            </a:r>
            <a:r>
              <a:rPr sz="1400" spc="-5" dirty="0">
                <a:latin typeface="Verdana"/>
                <a:cs typeface="Verdana"/>
              </a:rPr>
              <a:t>desafios globais tais  </a:t>
            </a:r>
            <a:r>
              <a:rPr sz="1400" dirty="0">
                <a:latin typeface="Verdana"/>
                <a:cs typeface="Verdana"/>
              </a:rPr>
              <a:t>como </a:t>
            </a:r>
            <a:r>
              <a:rPr sz="1400" spc="-5" dirty="0">
                <a:latin typeface="Verdana"/>
                <a:cs typeface="Verdana"/>
              </a:rPr>
              <a:t>as alterações </a:t>
            </a:r>
            <a:r>
              <a:rPr sz="1400" dirty="0">
                <a:latin typeface="Verdana"/>
                <a:cs typeface="Verdana"/>
              </a:rPr>
              <a:t>climáticas, a </a:t>
            </a:r>
            <a:r>
              <a:rPr sz="1400" spc="-5" dirty="0">
                <a:latin typeface="Verdana"/>
                <a:cs typeface="Verdana"/>
              </a:rPr>
              <a:t>segurança </a:t>
            </a:r>
            <a:r>
              <a:rPr sz="1400" dirty="0">
                <a:latin typeface="Verdana"/>
                <a:cs typeface="Verdana"/>
              </a:rPr>
              <a:t>e o desenvolvimento</a:t>
            </a:r>
            <a:r>
              <a:rPr sz="1400" spc="-229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sustentável.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1824" y="546125"/>
            <a:ext cx="3837304" cy="574040"/>
            <a:chOff x="831824" y="546125"/>
            <a:chExt cx="3837304" cy="574040"/>
          </a:xfrm>
        </p:grpSpPr>
        <p:sp>
          <p:nvSpPr>
            <p:cNvPr id="7" name="object 7"/>
            <p:cNvSpPr/>
            <p:nvPr/>
          </p:nvSpPr>
          <p:spPr>
            <a:xfrm>
              <a:off x="857224" y="571525"/>
              <a:ext cx="3786504" cy="523240"/>
            </a:xfrm>
            <a:custGeom>
              <a:avLst/>
              <a:gdLst/>
              <a:ahLst/>
              <a:cxnLst/>
              <a:rect l="l" t="t" r="r" b="b"/>
              <a:pathLst>
                <a:path w="3786504" h="523240">
                  <a:moveTo>
                    <a:pt x="3786251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786251" y="523214"/>
                  </a:lnTo>
                  <a:lnTo>
                    <a:pt x="378625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7224" y="571525"/>
              <a:ext cx="3786504" cy="523240"/>
            </a:xfrm>
            <a:custGeom>
              <a:avLst/>
              <a:gdLst/>
              <a:ahLst/>
              <a:cxnLst/>
              <a:rect l="l" t="t" r="r" b="b"/>
              <a:pathLst>
                <a:path w="3786504" h="523240">
                  <a:moveTo>
                    <a:pt x="0" y="523214"/>
                  </a:moveTo>
                  <a:lnTo>
                    <a:pt x="3786251" y="523214"/>
                  </a:lnTo>
                  <a:lnTo>
                    <a:pt x="3786251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7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57224" y="571525"/>
            <a:ext cx="3786504" cy="5232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736600" indent="-283845">
              <a:lnSpc>
                <a:spcPct val="100000"/>
              </a:lnSpc>
              <a:spcBef>
                <a:spcPts val="175"/>
              </a:spcBef>
              <a:buFont typeface="Arial"/>
              <a:buChar char="•"/>
              <a:tabLst>
                <a:tab pos="736600" algn="l"/>
                <a:tab pos="737235" algn="l"/>
              </a:tabLst>
            </a:pPr>
            <a:r>
              <a:rPr sz="2800" b="1" spc="-40" dirty="0">
                <a:latin typeface="Carlito"/>
                <a:cs typeface="Carlito"/>
              </a:rPr>
              <a:t>Tratado </a:t>
            </a:r>
            <a:r>
              <a:rPr sz="2800" b="1" spc="-5" dirty="0">
                <a:latin typeface="Carlito"/>
                <a:cs typeface="Carlito"/>
              </a:rPr>
              <a:t>de</a:t>
            </a:r>
            <a:r>
              <a:rPr sz="2800" b="1" spc="35" dirty="0">
                <a:latin typeface="Carlito"/>
                <a:cs typeface="Carlito"/>
              </a:rPr>
              <a:t> </a:t>
            </a:r>
            <a:r>
              <a:rPr sz="2800" b="1" spc="-5" dirty="0">
                <a:latin typeface="Carlito"/>
                <a:cs typeface="Carlito"/>
              </a:rPr>
              <a:t>Lisboa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2112" y="3378200"/>
            <a:ext cx="3745229" cy="2779395"/>
            <a:chOff x="592112" y="3378200"/>
            <a:chExt cx="3745229" cy="2779395"/>
          </a:xfrm>
        </p:grpSpPr>
        <p:sp>
          <p:nvSpPr>
            <p:cNvPr id="11" name="object 11"/>
            <p:cNvSpPr/>
            <p:nvPr/>
          </p:nvSpPr>
          <p:spPr>
            <a:xfrm>
              <a:off x="642912" y="3428987"/>
              <a:ext cx="3643629" cy="2677795"/>
            </a:xfrm>
            <a:custGeom>
              <a:avLst/>
              <a:gdLst/>
              <a:ahLst/>
              <a:cxnLst/>
              <a:rect l="l" t="t" r="r" b="b"/>
              <a:pathLst>
                <a:path w="3643629" h="2677795">
                  <a:moveTo>
                    <a:pt x="3643376" y="0"/>
                  </a:moveTo>
                  <a:lnTo>
                    <a:pt x="0" y="0"/>
                  </a:lnTo>
                  <a:lnTo>
                    <a:pt x="0" y="2677667"/>
                  </a:lnTo>
                  <a:lnTo>
                    <a:pt x="3643376" y="2677667"/>
                  </a:lnTo>
                  <a:lnTo>
                    <a:pt x="3643376" y="0"/>
                  </a:lnTo>
                  <a:close/>
                </a:path>
              </a:pathLst>
            </a:custGeom>
            <a:solidFill>
              <a:srgbClr val="FFFFFF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2112" y="3378200"/>
              <a:ext cx="3745229" cy="2779395"/>
            </a:xfrm>
            <a:custGeom>
              <a:avLst/>
              <a:gdLst/>
              <a:ahLst/>
              <a:cxnLst/>
              <a:rect l="l" t="t" r="r" b="b"/>
              <a:pathLst>
                <a:path w="3745229" h="2779395">
                  <a:moveTo>
                    <a:pt x="3694137" y="0"/>
                  </a:moveTo>
                  <a:lnTo>
                    <a:pt x="50800" y="0"/>
                  </a:lnTo>
                  <a:lnTo>
                    <a:pt x="31027" y="3990"/>
                  </a:lnTo>
                  <a:lnTo>
                    <a:pt x="14879" y="14874"/>
                  </a:lnTo>
                  <a:lnTo>
                    <a:pt x="3992" y="31021"/>
                  </a:lnTo>
                  <a:lnTo>
                    <a:pt x="0" y="50800"/>
                  </a:lnTo>
                  <a:lnTo>
                    <a:pt x="0" y="2728455"/>
                  </a:lnTo>
                  <a:lnTo>
                    <a:pt x="3992" y="2748228"/>
                  </a:lnTo>
                  <a:lnTo>
                    <a:pt x="14879" y="2764375"/>
                  </a:lnTo>
                  <a:lnTo>
                    <a:pt x="31027" y="2775262"/>
                  </a:lnTo>
                  <a:lnTo>
                    <a:pt x="50800" y="2779255"/>
                  </a:lnTo>
                  <a:lnTo>
                    <a:pt x="3694137" y="2779255"/>
                  </a:lnTo>
                  <a:lnTo>
                    <a:pt x="3713916" y="2775262"/>
                  </a:lnTo>
                  <a:lnTo>
                    <a:pt x="3730063" y="2764375"/>
                  </a:lnTo>
                  <a:lnTo>
                    <a:pt x="3731444" y="2762326"/>
                  </a:lnTo>
                  <a:lnTo>
                    <a:pt x="50800" y="2762326"/>
                  </a:lnTo>
                  <a:lnTo>
                    <a:pt x="37615" y="2759664"/>
                  </a:lnTo>
                  <a:lnTo>
                    <a:pt x="26849" y="2752405"/>
                  </a:lnTo>
                  <a:lnTo>
                    <a:pt x="19590" y="2741639"/>
                  </a:lnTo>
                  <a:lnTo>
                    <a:pt x="16929" y="2728455"/>
                  </a:lnTo>
                  <a:lnTo>
                    <a:pt x="16929" y="50800"/>
                  </a:lnTo>
                  <a:lnTo>
                    <a:pt x="19590" y="37625"/>
                  </a:lnTo>
                  <a:lnTo>
                    <a:pt x="26849" y="26844"/>
                  </a:lnTo>
                  <a:lnTo>
                    <a:pt x="37615" y="19563"/>
                  </a:lnTo>
                  <a:lnTo>
                    <a:pt x="50800" y="16890"/>
                  </a:lnTo>
                  <a:lnTo>
                    <a:pt x="3731422" y="16890"/>
                  </a:lnTo>
                  <a:lnTo>
                    <a:pt x="3730063" y="14874"/>
                  </a:lnTo>
                  <a:lnTo>
                    <a:pt x="3713916" y="3990"/>
                  </a:lnTo>
                  <a:lnTo>
                    <a:pt x="3694137" y="0"/>
                  </a:lnTo>
                  <a:close/>
                </a:path>
                <a:path w="3745229" h="2779395">
                  <a:moveTo>
                    <a:pt x="3731422" y="16890"/>
                  </a:moveTo>
                  <a:lnTo>
                    <a:pt x="3694137" y="16890"/>
                  </a:lnTo>
                  <a:lnTo>
                    <a:pt x="3707312" y="19563"/>
                  </a:lnTo>
                  <a:lnTo>
                    <a:pt x="3718093" y="26844"/>
                  </a:lnTo>
                  <a:lnTo>
                    <a:pt x="3725373" y="37625"/>
                  </a:lnTo>
                  <a:lnTo>
                    <a:pt x="3728046" y="50800"/>
                  </a:lnTo>
                  <a:lnTo>
                    <a:pt x="3728046" y="2728455"/>
                  </a:lnTo>
                  <a:lnTo>
                    <a:pt x="3725373" y="2741639"/>
                  </a:lnTo>
                  <a:lnTo>
                    <a:pt x="3718093" y="2752405"/>
                  </a:lnTo>
                  <a:lnTo>
                    <a:pt x="3707312" y="2759664"/>
                  </a:lnTo>
                  <a:lnTo>
                    <a:pt x="3694137" y="2762326"/>
                  </a:lnTo>
                  <a:lnTo>
                    <a:pt x="3731444" y="2762326"/>
                  </a:lnTo>
                  <a:lnTo>
                    <a:pt x="3740947" y="2748228"/>
                  </a:lnTo>
                  <a:lnTo>
                    <a:pt x="3744937" y="2728455"/>
                  </a:lnTo>
                  <a:lnTo>
                    <a:pt x="3744937" y="50800"/>
                  </a:lnTo>
                  <a:lnTo>
                    <a:pt x="3740947" y="31021"/>
                  </a:lnTo>
                  <a:lnTo>
                    <a:pt x="3731422" y="16890"/>
                  </a:lnTo>
                  <a:close/>
                </a:path>
                <a:path w="3745229" h="2779395">
                  <a:moveTo>
                    <a:pt x="3703535" y="33909"/>
                  </a:moveTo>
                  <a:lnTo>
                    <a:pt x="41440" y="33909"/>
                  </a:lnTo>
                  <a:lnTo>
                    <a:pt x="33858" y="41401"/>
                  </a:lnTo>
                  <a:lnTo>
                    <a:pt x="33858" y="2737802"/>
                  </a:lnTo>
                  <a:lnTo>
                    <a:pt x="41440" y="2745384"/>
                  </a:lnTo>
                  <a:lnTo>
                    <a:pt x="3703535" y="2745384"/>
                  </a:lnTo>
                  <a:lnTo>
                    <a:pt x="3711028" y="2737802"/>
                  </a:lnTo>
                  <a:lnTo>
                    <a:pt x="3711028" y="2711526"/>
                  </a:lnTo>
                  <a:lnTo>
                    <a:pt x="67729" y="2711526"/>
                  </a:lnTo>
                  <a:lnTo>
                    <a:pt x="67729" y="67690"/>
                  </a:lnTo>
                  <a:lnTo>
                    <a:pt x="3711028" y="67690"/>
                  </a:lnTo>
                  <a:lnTo>
                    <a:pt x="3711028" y="41401"/>
                  </a:lnTo>
                  <a:lnTo>
                    <a:pt x="3703535" y="33909"/>
                  </a:lnTo>
                  <a:close/>
                </a:path>
                <a:path w="3745229" h="2779395">
                  <a:moveTo>
                    <a:pt x="3711028" y="67690"/>
                  </a:moveTo>
                  <a:lnTo>
                    <a:pt x="3677246" y="67690"/>
                  </a:lnTo>
                  <a:lnTo>
                    <a:pt x="3677246" y="2711526"/>
                  </a:lnTo>
                  <a:lnTo>
                    <a:pt x="3711028" y="2711526"/>
                  </a:lnTo>
                  <a:lnTo>
                    <a:pt x="3711028" y="67690"/>
                  </a:lnTo>
                  <a:close/>
                </a:path>
                <a:path w="3745229" h="2779395">
                  <a:moveTo>
                    <a:pt x="3660228" y="84709"/>
                  </a:moveTo>
                  <a:lnTo>
                    <a:pt x="84658" y="84709"/>
                  </a:lnTo>
                  <a:lnTo>
                    <a:pt x="84658" y="2694584"/>
                  </a:lnTo>
                  <a:lnTo>
                    <a:pt x="3660228" y="2694584"/>
                  </a:lnTo>
                  <a:lnTo>
                    <a:pt x="3660228" y="2677655"/>
                  </a:lnTo>
                  <a:lnTo>
                    <a:pt x="101600" y="2677655"/>
                  </a:lnTo>
                  <a:lnTo>
                    <a:pt x="101600" y="101600"/>
                  </a:lnTo>
                  <a:lnTo>
                    <a:pt x="3660228" y="101600"/>
                  </a:lnTo>
                  <a:lnTo>
                    <a:pt x="3660228" y="84709"/>
                  </a:lnTo>
                  <a:close/>
                </a:path>
                <a:path w="3745229" h="2779395">
                  <a:moveTo>
                    <a:pt x="3660228" y="101600"/>
                  </a:moveTo>
                  <a:lnTo>
                    <a:pt x="3643337" y="101600"/>
                  </a:lnTo>
                  <a:lnTo>
                    <a:pt x="3643337" y="2677655"/>
                  </a:lnTo>
                  <a:lnTo>
                    <a:pt x="3660228" y="2677655"/>
                  </a:lnTo>
                  <a:lnTo>
                    <a:pt x="3660228" y="1016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34568" y="3419300"/>
            <a:ext cx="3474720" cy="2266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914400" algn="just">
              <a:lnSpc>
                <a:spcPct val="1500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Em </a:t>
            </a:r>
            <a:r>
              <a:rPr sz="1400" spc="-5" dirty="0">
                <a:latin typeface="Verdana"/>
                <a:cs typeface="Verdana"/>
              </a:rPr>
              <a:t>2007 </a:t>
            </a:r>
            <a:r>
              <a:rPr sz="1400" dirty="0">
                <a:latin typeface="Verdana"/>
                <a:cs typeface="Verdana"/>
              </a:rPr>
              <a:t>,a </a:t>
            </a:r>
            <a:r>
              <a:rPr sz="1400" spc="-5" dirty="0">
                <a:latin typeface="Verdana"/>
                <a:cs typeface="Verdana"/>
              </a:rPr>
              <a:t>Bulgária </a:t>
            </a:r>
            <a:r>
              <a:rPr sz="1400" dirty="0">
                <a:latin typeface="Verdana"/>
                <a:cs typeface="Verdana"/>
              </a:rPr>
              <a:t>e a  </a:t>
            </a:r>
            <a:r>
              <a:rPr sz="1400" spc="-5" dirty="0">
                <a:latin typeface="Verdana"/>
                <a:cs typeface="Verdana"/>
              </a:rPr>
              <a:t>Roménia, </a:t>
            </a:r>
            <a:r>
              <a:rPr sz="1400" spc="-10" dirty="0">
                <a:latin typeface="Verdana"/>
                <a:cs typeface="Verdana"/>
              </a:rPr>
              <a:t>aderiram </a:t>
            </a:r>
            <a:r>
              <a:rPr sz="1400" dirty="0">
                <a:latin typeface="Verdana"/>
                <a:cs typeface="Verdana"/>
              </a:rPr>
              <a:t>à União </a:t>
            </a:r>
            <a:r>
              <a:rPr sz="1400" spc="-5" dirty="0">
                <a:latin typeface="Verdana"/>
                <a:cs typeface="Verdana"/>
              </a:rPr>
              <a:t>Europeia,  elevando </a:t>
            </a:r>
            <a:r>
              <a:rPr sz="1400" dirty="0">
                <a:latin typeface="Verdana"/>
                <a:cs typeface="Verdana"/>
              </a:rPr>
              <a:t>o número de </a:t>
            </a:r>
            <a:r>
              <a:rPr sz="1400" spc="-5" dirty="0">
                <a:latin typeface="Verdana"/>
                <a:cs typeface="Verdana"/>
              </a:rPr>
              <a:t>Estados-  Membros </a:t>
            </a:r>
            <a:r>
              <a:rPr sz="1400" spc="-10" dirty="0">
                <a:latin typeface="Verdana"/>
                <a:cs typeface="Verdana"/>
              </a:rPr>
              <a:t>para 27.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Croácia, </a:t>
            </a:r>
            <a:r>
              <a:rPr sz="1400" dirty="0">
                <a:latin typeface="Verdana"/>
                <a:cs typeface="Verdana"/>
              </a:rPr>
              <a:t>a Antiga  </a:t>
            </a:r>
            <a:r>
              <a:rPr sz="1400" spc="-5" dirty="0">
                <a:latin typeface="Verdana"/>
                <a:cs typeface="Verdana"/>
              </a:rPr>
              <a:t>República </a:t>
            </a:r>
            <a:r>
              <a:rPr sz="1400" spc="-10" dirty="0">
                <a:latin typeface="Verdana"/>
                <a:cs typeface="Verdana"/>
              </a:rPr>
              <a:t>Jugoslava </a:t>
            </a:r>
            <a:r>
              <a:rPr sz="1400" dirty="0">
                <a:latin typeface="Verdana"/>
                <a:cs typeface="Verdana"/>
              </a:rPr>
              <a:t>da </a:t>
            </a:r>
            <a:r>
              <a:rPr sz="1400" spc="-5" dirty="0">
                <a:latin typeface="Verdana"/>
                <a:cs typeface="Verdana"/>
              </a:rPr>
              <a:t>Macedónia </a:t>
            </a:r>
            <a:r>
              <a:rPr sz="1400" dirty="0">
                <a:latin typeface="Verdana"/>
                <a:cs typeface="Verdana"/>
              </a:rPr>
              <a:t>e a  </a:t>
            </a:r>
            <a:r>
              <a:rPr sz="1400" spc="-20" dirty="0">
                <a:latin typeface="Verdana"/>
                <a:cs typeface="Verdana"/>
              </a:rPr>
              <a:t>Turquia </a:t>
            </a:r>
            <a:r>
              <a:rPr sz="1400" spc="-5" dirty="0">
                <a:latin typeface="Verdana"/>
                <a:cs typeface="Verdana"/>
              </a:rPr>
              <a:t>também eram países  </a:t>
            </a:r>
            <a:r>
              <a:rPr sz="1400" dirty="0">
                <a:latin typeface="Verdana"/>
                <a:cs typeface="Verdana"/>
              </a:rPr>
              <a:t>candidatos à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adesão.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643751" y="4643450"/>
            <a:ext cx="394335" cy="688340"/>
            <a:chOff x="6643751" y="4643450"/>
            <a:chExt cx="394335" cy="688340"/>
          </a:xfrm>
        </p:grpSpPr>
        <p:sp>
          <p:nvSpPr>
            <p:cNvPr id="15" name="object 15"/>
            <p:cNvSpPr/>
            <p:nvPr/>
          </p:nvSpPr>
          <p:spPr>
            <a:xfrm>
              <a:off x="6643751" y="5072049"/>
              <a:ext cx="394271" cy="2595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43751" y="4643450"/>
              <a:ext cx="357187" cy="2351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Som gravado">
            <a:hlinkClick r:id="" action="ppaction://media"/>
            <a:extLst>
              <a:ext uri="{FF2B5EF4-FFF2-40B4-BE49-F238E27FC236}">
                <a16:creationId xmlns:a16="http://schemas.microsoft.com/office/drawing/2014/main" id="{F20E1733-DA28-4886-92A2-4E0236F51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24" y="285775"/>
            <a:ext cx="8572500" cy="6286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374" y="279425"/>
            <a:ext cx="8585200" cy="6299200"/>
          </a:xfrm>
          <a:custGeom>
            <a:avLst/>
            <a:gdLst/>
            <a:ahLst/>
            <a:cxnLst/>
            <a:rect l="l" t="t" r="r" b="b"/>
            <a:pathLst>
              <a:path w="8585200" h="6299200">
                <a:moveTo>
                  <a:pt x="0" y="6299200"/>
                </a:moveTo>
                <a:lnTo>
                  <a:pt x="8585200" y="6299200"/>
                </a:lnTo>
                <a:lnTo>
                  <a:pt x="8585200" y="0"/>
                </a:lnTo>
                <a:lnTo>
                  <a:pt x="0" y="0"/>
                </a:lnTo>
                <a:lnTo>
                  <a:pt x="0" y="6299200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46225" y="403250"/>
            <a:ext cx="5908675" cy="574040"/>
            <a:chOff x="1546225" y="403250"/>
            <a:chExt cx="5908675" cy="574040"/>
          </a:xfrm>
        </p:grpSpPr>
        <p:sp>
          <p:nvSpPr>
            <p:cNvPr id="5" name="object 5"/>
            <p:cNvSpPr/>
            <p:nvPr/>
          </p:nvSpPr>
          <p:spPr>
            <a:xfrm>
              <a:off x="1571625" y="428650"/>
              <a:ext cx="5857875" cy="523240"/>
            </a:xfrm>
            <a:custGeom>
              <a:avLst/>
              <a:gdLst/>
              <a:ahLst/>
              <a:cxnLst/>
              <a:rect l="l" t="t" r="r" b="b"/>
              <a:pathLst>
                <a:path w="5857875" h="523240">
                  <a:moveTo>
                    <a:pt x="5857875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5857875" y="523214"/>
                  </a:lnTo>
                  <a:lnTo>
                    <a:pt x="585787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1625" y="428650"/>
              <a:ext cx="5857875" cy="523240"/>
            </a:xfrm>
            <a:custGeom>
              <a:avLst/>
              <a:gdLst/>
              <a:ahLst/>
              <a:cxnLst/>
              <a:rect l="l" t="t" r="r" b="b"/>
              <a:pathLst>
                <a:path w="5857875" h="523240">
                  <a:moveTo>
                    <a:pt x="0" y="523214"/>
                  </a:moveTo>
                  <a:lnTo>
                    <a:pt x="5857875" y="523214"/>
                  </a:lnTo>
                  <a:lnTo>
                    <a:pt x="5857875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7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71625" y="428650"/>
            <a:ext cx="5857875" cy="5232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819150" indent="-125730">
              <a:lnSpc>
                <a:spcPct val="100000"/>
              </a:lnSpc>
              <a:spcBef>
                <a:spcPts val="175"/>
              </a:spcBef>
              <a:buSzPct val="96428"/>
              <a:buFont typeface="Arial"/>
              <a:buChar char="•"/>
              <a:tabLst>
                <a:tab pos="819785" algn="l"/>
              </a:tabLst>
            </a:pPr>
            <a:r>
              <a:rPr sz="2800" b="1" spc="-15" dirty="0">
                <a:latin typeface="Carlito"/>
                <a:cs typeface="Carlito"/>
              </a:rPr>
              <a:t>Cimeira </a:t>
            </a:r>
            <a:r>
              <a:rPr sz="2800" b="1" spc="-5" dirty="0">
                <a:latin typeface="Carlito"/>
                <a:cs typeface="Carlito"/>
              </a:rPr>
              <a:t>do Conselho</a:t>
            </a:r>
            <a:r>
              <a:rPr sz="2800" b="1" spc="45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Europeu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65247" y="4167962"/>
            <a:ext cx="3365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Carlito"/>
                <a:cs typeface="Carlito"/>
              </a:rPr>
              <a:t>1995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51375" y="4167962"/>
            <a:ext cx="3365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Carlito"/>
                <a:cs typeface="Carlito"/>
              </a:rPr>
              <a:t>2004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14544" y="1517269"/>
            <a:ext cx="169545" cy="139065"/>
          </a:xfrm>
          <a:custGeom>
            <a:avLst/>
            <a:gdLst/>
            <a:ahLst/>
            <a:cxnLst/>
            <a:rect l="l" t="t" r="r" b="b"/>
            <a:pathLst>
              <a:path w="169545" h="139064">
                <a:moveTo>
                  <a:pt x="0" y="101980"/>
                </a:moveTo>
                <a:lnTo>
                  <a:pt x="34797" y="101980"/>
                </a:lnTo>
                <a:lnTo>
                  <a:pt x="34797" y="138556"/>
                </a:lnTo>
                <a:lnTo>
                  <a:pt x="0" y="138556"/>
                </a:lnTo>
                <a:lnTo>
                  <a:pt x="0" y="101980"/>
                </a:lnTo>
                <a:close/>
              </a:path>
              <a:path w="169545" h="139064">
                <a:moveTo>
                  <a:pt x="69214" y="0"/>
                </a:moveTo>
                <a:lnTo>
                  <a:pt x="169417" y="0"/>
                </a:lnTo>
                <a:lnTo>
                  <a:pt x="169417" y="26796"/>
                </a:lnTo>
                <a:lnTo>
                  <a:pt x="104775" y="26796"/>
                </a:lnTo>
                <a:lnTo>
                  <a:pt x="104775" y="50672"/>
                </a:lnTo>
                <a:lnTo>
                  <a:pt x="164718" y="50672"/>
                </a:lnTo>
                <a:lnTo>
                  <a:pt x="164718" y="77469"/>
                </a:lnTo>
                <a:lnTo>
                  <a:pt x="104775" y="77469"/>
                </a:lnTo>
                <a:lnTo>
                  <a:pt x="104775" y="111759"/>
                </a:lnTo>
                <a:lnTo>
                  <a:pt x="169417" y="111759"/>
                </a:lnTo>
                <a:lnTo>
                  <a:pt x="169417" y="138556"/>
                </a:lnTo>
                <a:lnTo>
                  <a:pt x="69214" y="138556"/>
                </a:lnTo>
                <a:lnTo>
                  <a:pt x="69214" y="0"/>
                </a:lnTo>
                <a:close/>
              </a:path>
            </a:pathLst>
          </a:custGeom>
          <a:ln w="12192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033523" y="1104900"/>
            <a:ext cx="5105400" cy="723900"/>
            <a:chOff x="2033523" y="1104900"/>
            <a:chExt cx="5105400" cy="723900"/>
          </a:xfrm>
        </p:grpSpPr>
        <p:sp>
          <p:nvSpPr>
            <p:cNvPr id="12" name="object 12"/>
            <p:cNvSpPr/>
            <p:nvPr/>
          </p:nvSpPr>
          <p:spPr>
            <a:xfrm>
              <a:off x="2071623" y="1143000"/>
              <a:ext cx="5029200" cy="647700"/>
            </a:xfrm>
            <a:custGeom>
              <a:avLst/>
              <a:gdLst/>
              <a:ahLst/>
              <a:cxnLst/>
              <a:rect l="l" t="t" r="r" b="b"/>
              <a:pathLst>
                <a:path w="5029200" h="647700">
                  <a:moveTo>
                    <a:pt x="5029200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5029200" y="647700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71623" y="1143000"/>
              <a:ext cx="5029200" cy="647700"/>
            </a:xfrm>
            <a:custGeom>
              <a:avLst/>
              <a:gdLst/>
              <a:ahLst/>
              <a:cxnLst/>
              <a:rect l="l" t="t" r="r" b="b"/>
              <a:pathLst>
                <a:path w="5029200" h="647700">
                  <a:moveTo>
                    <a:pt x="0" y="647700"/>
                  </a:moveTo>
                  <a:lnTo>
                    <a:pt x="5029200" y="647700"/>
                  </a:lnTo>
                  <a:lnTo>
                    <a:pt x="5029200" y="0"/>
                  </a:lnTo>
                  <a:lnTo>
                    <a:pt x="0" y="0"/>
                  </a:lnTo>
                  <a:lnTo>
                    <a:pt x="0" y="647700"/>
                  </a:lnTo>
                  <a:close/>
                </a:path>
              </a:pathLst>
            </a:custGeom>
            <a:ln w="762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40279" y="1168907"/>
              <a:ext cx="1082040" cy="3215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22675" y="1168907"/>
              <a:ext cx="707136" cy="3215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64635" y="1168907"/>
              <a:ext cx="984503" cy="3215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49495" y="1168907"/>
              <a:ext cx="591312" cy="3215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75631" y="1168907"/>
              <a:ext cx="981456" cy="3215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58967" y="1168907"/>
              <a:ext cx="589788" cy="3215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83579" y="1168907"/>
              <a:ext cx="859535" cy="3215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41947" y="1168907"/>
              <a:ext cx="509016" cy="32156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52088" y="1397508"/>
              <a:ext cx="941832" cy="32156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92751" y="1397508"/>
              <a:ext cx="524255" cy="32156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18888" y="1397508"/>
              <a:ext cx="618743" cy="32156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66898" y="1276350"/>
              <a:ext cx="805307" cy="15976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248151" y="1276350"/>
              <a:ext cx="374015" cy="16027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74972" y="1276350"/>
              <a:ext cx="255016" cy="15989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00853" y="1276350"/>
              <a:ext cx="711835" cy="16027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91254" y="1275461"/>
              <a:ext cx="860552" cy="42481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84444" y="1276350"/>
              <a:ext cx="255016" cy="15989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04610" y="1276350"/>
              <a:ext cx="596392" cy="16027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67170" y="1313434"/>
              <a:ext cx="241680" cy="12319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618227" y="1504950"/>
              <a:ext cx="248666" cy="15989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957698" y="1517269"/>
              <a:ext cx="326390" cy="141605"/>
            </a:xfrm>
            <a:custGeom>
              <a:avLst/>
              <a:gdLst/>
              <a:ahLst/>
              <a:cxnLst/>
              <a:rect l="l" t="t" r="r" b="b"/>
              <a:pathLst>
                <a:path w="326389" h="141605">
                  <a:moveTo>
                    <a:pt x="191642" y="101980"/>
                  </a:moveTo>
                  <a:lnTo>
                    <a:pt x="156845" y="101980"/>
                  </a:lnTo>
                  <a:lnTo>
                    <a:pt x="156845" y="138556"/>
                  </a:lnTo>
                  <a:lnTo>
                    <a:pt x="191642" y="138556"/>
                  </a:lnTo>
                  <a:lnTo>
                    <a:pt x="191642" y="101980"/>
                  </a:lnTo>
                  <a:close/>
                </a:path>
                <a:path w="326389" h="141605">
                  <a:moveTo>
                    <a:pt x="326263" y="0"/>
                  </a:moveTo>
                  <a:lnTo>
                    <a:pt x="226060" y="0"/>
                  </a:lnTo>
                  <a:lnTo>
                    <a:pt x="226060" y="138556"/>
                  </a:lnTo>
                  <a:lnTo>
                    <a:pt x="326263" y="138556"/>
                  </a:lnTo>
                  <a:lnTo>
                    <a:pt x="326263" y="111759"/>
                  </a:lnTo>
                  <a:lnTo>
                    <a:pt x="261620" y="111759"/>
                  </a:lnTo>
                  <a:lnTo>
                    <a:pt x="261620" y="77469"/>
                  </a:lnTo>
                  <a:lnTo>
                    <a:pt x="321563" y="77469"/>
                  </a:lnTo>
                  <a:lnTo>
                    <a:pt x="321563" y="50672"/>
                  </a:lnTo>
                  <a:lnTo>
                    <a:pt x="261620" y="50672"/>
                  </a:lnTo>
                  <a:lnTo>
                    <a:pt x="261620" y="26796"/>
                  </a:lnTo>
                  <a:lnTo>
                    <a:pt x="326263" y="26796"/>
                  </a:lnTo>
                  <a:lnTo>
                    <a:pt x="326263" y="0"/>
                  </a:lnTo>
                  <a:close/>
                </a:path>
                <a:path w="326389" h="141605">
                  <a:moveTo>
                    <a:pt x="35940" y="0"/>
                  </a:moveTo>
                  <a:lnTo>
                    <a:pt x="0" y="0"/>
                  </a:lnTo>
                  <a:lnTo>
                    <a:pt x="0" y="88518"/>
                  </a:lnTo>
                  <a:lnTo>
                    <a:pt x="15621" y="127761"/>
                  </a:lnTo>
                  <a:lnTo>
                    <a:pt x="61595" y="141477"/>
                  </a:lnTo>
                  <a:lnTo>
                    <a:pt x="75906" y="140620"/>
                  </a:lnTo>
                  <a:lnTo>
                    <a:pt x="114530" y="120163"/>
                  </a:lnTo>
                  <a:lnTo>
                    <a:pt x="117271" y="115061"/>
                  </a:lnTo>
                  <a:lnTo>
                    <a:pt x="52577" y="115061"/>
                  </a:lnTo>
                  <a:lnTo>
                    <a:pt x="45974" y="112648"/>
                  </a:lnTo>
                  <a:lnTo>
                    <a:pt x="42037" y="107950"/>
                  </a:lnTo>
                  <a:lnTo>
                    <a:pt x="37973" y="103250"/>
                  </a:lnTo>
                  <a:lnTo>
                    <a:pt x="36047" y="96392"/>
                  </a:lnTo>
                  <a:lnTo>
                    <a:pt x="35940" y="0"/>
                  </a:lnTo>
                  <a:close/>
                </a:path>
                <a:path w="326389" h="141605">
                  <a:moveTo>
                    <a:pt x="123316" y="0"/>
                  </a:moveTo>
                  <a:lnTo>
                    <a:pt x="87375" y="0"/>
                  </a:lnTo>
                  <a:lnTo>
                    <a:pt x="87375" y="96392"/>
                  </a:lnTo>
                  <a:lnTo>
                    <a:pt x="85343" y="103631"/>
                  </a:lnTo>
                  <a:lnTo>
                    <a:pt x="81152" y="108203"/>
                  </a:lnTo>
                  <a:lnTo>
                    <a:pt x="77088" y="112775"/>
                  </a:lnTo>
                  <a:lnTo>
                    <a:pt x="70612" y="115061"/>
                  </a:lnTo>
                  <a:lnTo>
                    <a:pt x="117271" y="115061"/>
                  </a:lnTo>
                  <a:lnTo>
                    <a:pt x="119411" y="111077"/>
                  </a:lnTo>
                  <a:lnTo>
                    <a:pt x="122340" y="100490"/>
                  </a:lnTo>
                  <a:lnTo>
                    <a:pt x="123306" y="88518"/>
                  </a:lnTo>
                  <a:lnTo>
                    <a:pt x="123316" y="0"/>
                  </a:lnTo>
                  <a:close/>
                </a:path>
              </a:pathLst>
            </a:custGeom>
            <a:solidFill>
              <a:srgbClr val="F4F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951602" y="1511172"/>
              <a:ext cx="135509" cy="15367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806424" y="2163698"/>
            <a:ext cx="7745730" cy="840740"/>
          </a:xfrm>
          <a:custGeom>
            <a:avLst/>
            <a:gdLst/>
            <a:ahLst/>
            <a:cxnLst/>
            <a:rect l="l" t="t" r="r" b="b"/>
            <a:pathLst>
              <a:path w="7745730" h="840739">
                <a:moveTo>
                  <a:pt x="7694701" y="0"/>
                </a:moveTo>
                <a:lnTo>
                  <a:pt x="50800" y="0"/>
                </a:lnTo>
                <a:lnTo>
                  <a:pt x="31027" y="4008"/>
                </a:lnTo>
                <a:lnTo>
                  <a:pt x="14879" y="14922"/>
                </a:lnTo>
                <a:lnTo>
                  <a:pt x="3992" y="31075"/>
                </a:lnTo>
                <a:lnTo>
                  <a:pt x="0" y="50800"/>
                </a:lnTo>
                <a:lnTo>
                  <a:pt x="0" y="789559"/>
                </a:lnTo>
                <a:lnTo>
                  <a:pt x="3992" y="809337"/>
                </a:lnTo>
                <a:lnTo>
                  <a:pt x="14879" y="825484"/>
                </a:lnTo>
                <a:lnTo>
                  <a:pt x="31027" y="836368"/>
                </a:lnTo>
                <a:lnTo>
                  <a:pt x="50800" y="840359"/>
                </a:lnTo>
                <a:lnTo>
                  <a:pt x="7694701" y="840359"/>
                </a:lnTo>
                <a:lnTo>
                  <a:pt x="7714479" y="836368"/>
                </a:lnTo>
                <a:lnTo>
                  <a:pt x="7730626" y="825484"/>
                </a:lnTo>
                <a:lnTo>
                  <a:pt x="7732071" y="823340"/>
                </a:lnTo>
                <a:lnTo>
                  <a:pt x="50800" y="823340"/>
                </a:lnTo>
                <a:lnTo>
                  <a:pt x="37615" y="820687"/>
                </a:lnTo>
                <a:lnTo>
                  <a:pt x="26849" y="813450"/>
                </a:lnTo>
                <a:lnTo>
                  <a:pt x="19590" y="802713"/>
                </a:lnTo>
                <a:lnTo>
                  <a:pt x="16929" y="789559"/>
                </a:lnTo>
                <a:lnTo>
                  <a:pt x="16929" y="50800"/>
                </a:lnTo>
                <a:lnTo>
                  <a:pt x="19590" y="37645"/>
                </a:lnTo>
                <a:lnTo>
                  <a:pt x="26849" y="26908"/>
                </a:lnTo>
                <a:lnTo>
                  <a:pt x="37615" y="19671"/>
                </a:lnTo>
                <a:lnTo>
                  <a:pt x="50800" y="17017"/>
                </a:lnTo>
                <a:lnTo>
                  <a:pt x="7732038" y="17017"/>
                </a:lnTo>
                <a:lnTo>
                  <a:pt x="7730626" y="14922"/>
                </a:lnTo>
                <a:lnTo>
                  <a:pt x="7714479" y="4008"/>
                </a:lnTo>
                <a:lnTo>
                  <a:pt x="7694701" y="0"/>
                </a:lnTo>
                <a:close/>
              </a:path>
              <a:path w="7745730" h="840739">
                <a:moveTo>
                  <a:pt x="7732038" y="17017"/>
                </a:moveTo>
                <a:lnTo>
                  <a:pt x="7694701" y="17017"/>
                </a:lnTo>
                <a:lnTo>
                  <a:pt x="7707855" y="19671"/>
                </a:lnTo>
                <a:lnTo>
                  <a:pt x="7718593" y="26908"/>
                </a:lnTo>
                <a:lnTo>
                  <a:pt x="7725830" y="37645"/>
                </a:lnTo>
                <a:lnTo>
                  <a:pt x="7728483" y="50800"/>
                </a:lnTo>
                <a:lnTo>
                  <a:pt x="7728483" y="789559"/>
                </a:lnTo>
                <a:lnTo>
                  <a:pt x="7725830" y="802713"/>
                </a:lnTo>
                <a:lnTo>
                  <a:pt x="7718593" y="813450"/>
                </a:lnTo>
                <a:lnTo>
                  <a:pt x="7707855" y="820687"/>
                </a:lnTo>
                <a:lnTo>
                  <a:pt x="7694701" y="823340"/>
                </a:lnTo>
                <a:lnTo>
                  <a:pt x="7732071" y="823340"/>
                </a:lnTo>
                <a:lnTo>
                  <a:pt x="7741510" y="809337"/>
                </a:lnTo>
                <a:lnTo>
                  <a:pt x="7745501" y="789559"/>
                </a:lnTo>
                <a:lnTo>
                  <a:pt x="7745501" y="50800"/>
                </a:lnTo>
                <a:lnTo>
                  <a:pt x="7741510" y="31075"/>
                </a:lnTo>
                <a:lnTo>
                  <a:pt x="7732038" y="17017"/>
                </a:lnTo>
                <a:close/>
              </a:path>
              <a:path w="7745730" h="840739">
                <a:moveTo>
                  <a:pt x="7703972" y="33909"/>
                </a:moveTo>
                <a:lnTo>
                  <a:pt x="41452" y="33909"/>
                </a:lnTo>
                <a:lnTo>
                  <a:pt x="33870" y="41528"/>
                </a:lnTo>
                <a:lnTo>
                  <a:pt x="33870" y="798829"/>
                </a:lnTo>
                <a:lnTo>
                  <a:pt x="41452" y="806450"/>
                </a:lnTo>
                <a:lnTo>
                  <a:pt x="7703972" y="806450"/>
                </a:lnTo>
                <a:lnTo>
                  <a:pt x="7711592" y="798829"/>
                </a:lnTo>
                <a:lnTo>
                  <a:pt x="7711592" y="772540"/>
                </a:lnTo>
                <a:lnTo>
                  <a:pt x="67729" y="772540"/>
                </a:lnTo>
                <a:lnTo>
                  <a:pt x="67729" y="67817"/>
                </a:lnTo>
                <a:lnTo>
                  <a:pt x="7711592" y="67817"/>
                </a:lnTo>
                <a:lnTo>
                  <a:pt x="7711592" y="41528"/>
                </a:lnTo>
                <a:lnTo>
                  <a:pt x="7703972" y="33909"/>
                </a:lnTo>
                <a:close/>
              </a:path>
              <a:path w="7745730" h="840739">
                <a:moveTo>
                  <a:pt x="7711592" y="67817"/>
                </a:moveTo>
                <a:lnTo>
                  <a:pt x="7677683" y="67817"/>
                </a:lnTo>
                <a:lnTo>
                  <a:pt x="7677683" y="772540"/>
                </a:lnTo>
                <a:lnTo>
                  <a:pt x="7711592" y="772540"/>
                </a:lnTo>
                <a:lnTo>
                  <a:pt x="7711592" y="67817"/>
                </a:lnTo>
                <a:close/>
              </a:path>
              <a:path w="7745730" h="840739">
                <a:moveTo>
                  <a:pt x="7660792" y="84709"/>
                </a:moveTo>
                <a:lnTo>
                  <a:pt x="84670" y="84709"/>
                </a:lnTo>
                <a:lnTo>
                  <a:pt x="84670" y="755650"/>
                </a:lnTo>
                <a:lnTo>
                  <a:pt x="7660792" y="755650"/>
                </a:lnTo>
                <a:lnTo>
                  <a:pt x="7660792" y="738759"/>
                </a:lnTo>
                <a:lnTo>
                  <a:pt x="101600" y="738759"/>
                </a:lnTo>
                <a:lnTo>
                  <a:pt x="101600" y="101600"/>
                </a:lnTo>
                <a:lnTo>
                  <a:pt x="7660792" y="101600"/>
                </a:lnTo>
                <a:lnTo>
                  <a:pt x="7660792" y="84709"/>
                </a:lnTo>
                <a:close/>
              </a:path>
              <a:path w="7745730" h="840739">
                <a:moveTo>
                  <a:pt x="7660792" y="101600"/>
                </a:moveTo>
                <a:lnTo>
                  <a:pt x="7643901" y="101600"/>
                </a:lnTo>
                <a:lnTo>
                  <a:pt x="7643901" y="738759"/>
                </a:lnTo>
                <a:lnTo>
                  <a:pt x="7660792" y="738759"/>
                </a:lnTo>
                <a:lnTo>
                  <a:pt x="7660792" y="1016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857224" y="2214587"/>
            <a:ext cx="7644130" cy="739140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2540" rIns="0" bIns="0" rtlCol="0">
            <a:spAutoFit/>
          </a:bodyPr>
          <a:lstStyle/>
          <a:p>
            <a:pPr marL="91440" marR="561975" indent="913765">
              <a:lnSpc>
                <a:spcPct val="150000"/>
              </a:lnSpc>
              <a:spcBef>
                <a:spcPts val="20"/>
              </a:spcBef>
            </a:pPr>
            <a:r>
              <a:rPr sz="1400" spc="-5" dirty="0">
                <a:latin typeface="Verdana"/>
                <a:cs typeface="Verdana"/>
              </a:rPr>
              <a:t>Realiza-se </a:t>
            </a:r>
            <a:r>
              <a:rPr sz="1400" dirty="0">
                <a:latin typeface="Verdana"/>
                <a:cs typeface="Verdana"/>
              </a:rPr>
              <a:t>pelo menos </a:t>
            </a:r>
            <a:r>
              <a:rPr sz="1400" spc="-5" dirty="0">
                <a:latin typeface="Verdana"/>
                <a:cs typeface="Verdana"/>
              </a:rPr>
              <a:t>três vezes por </a:t>
            </a:r>
            <a:r>
              <a:rPr sz="1400" dirty="0">
                <a:latin typeface="Verdana"/>
                <a:cs typeface="Verdana"/>
              </a:rPr>
              <a:t>ano e </a:t>
            </a:r>
            <a:r>
              <a:rPr sz="1400" spc="-5" dirty="0">
                <a:latin typeface="Verdana"/>
                <a:cs typeface="Verdana"/>
              </a:rPr>
              <a:t>tem </a:t>
            </a:r>
            <a:r>
              <a:rPr sz="1400" dirty="0">
                <a:latin typeface="Verdana"/>
                <a:cs typeface="Verdana"/>
              </a:rPr>
              <a:t>como </a:t>
            </a:r>
            <a:r>
              <a:rPr sz="1400" spc="-5" dirty="0">
                <a:latin typeface="Verdana"/>
                <a:cs typeface="Verdana"/>
              </a:rPr>
              <a:t>por </a:t>
            </a:r>
            <a:r>
              <a:rPr sz="1400" dirty="0">
                <a:latin typeface="Verdana"/>
                <a:cs typeface="Verdana"/>
              </a:rPr>
              <a:t>objectivo  defenir orientações </a:t>
            </a:r>
            <a:r>
              <a:rPr sz="1400" spc="-5" dirty="0">
                <a:latin typeface="Verdana"/>
                <a:cs typeface="Verdana"/>
              </a:rPr>
              <a:t>gerais das </a:t>
            </a:r>
            <a:r>
              <a:rPr sz="1400" dirty="0">
                <a:latin typeface="Verdana"/>
                <a:cs typeface="Verdana"/>
              </a:rPr>
              <a:t>politicas </a:t>
            </a:r>
            <a:r>
              <a:rPr sz="1400" spc="-5" dirty="0">
                <a:latin typeface="Verdana"/>
                <a:cs typeface="Verdana"/>
              </a:rPr>
              <a:t>da </a:t>
            </a:r>
            <a:r>
              <a:rPr sz="1400" dirty="0">
                <a:latin typeface="Verdana"/>
                <a:cs typeface="Verdana"/>
              </a:rPr>
              <a:t>União</a:t>
            </a:r>
            <a:r>
              <a:rPr sz="1400" spc="-204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Europeia.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822960" y="3037332"/>
            <a:ext cx="7711440" cy="3462654"/>
            <a:chOff x="822960" y="3037332"/>
            <a:chExt cx="7711440" cy="3462654"/>
          </a:xfrm>
        </p:grpSpPr>
        <p:sp>
          <p:nvSpPr>
            <p:cNvPr id="39" name="object 39"/>
            <p:cNvSpPr/>
            <p:nvPr/>
          </p:nvSpPr>
          <p:spPr>
            <a:xfrm>
              <a:off x="822960" y="3037332"/>
              <a:ext cx="7711440" cy="346252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26592" y="3140964"/>
              <a:ext cx="7504176" cy="325526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Som gravado">
            <a:hlinkClick r:id="" action="ppaction://media"/>
            <a:extLst>
              <a:ext uri="{FF2B5EF4-FFF2-40B4-BE49-F238E27FC236}">
                <a16:creationId xmlns:a16="http://schemas.microsoft.com/office/drawing/2014/main" id="{6E3BB857-6827-4719-88B8-5D4D390E6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A438A3-1ADB-4D3C-B862-205D5B664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371600"/>
            <a:ext cx="8001050" cy="1726287"/>
          </a:xfrm>
        </p:spPr>
        <p:txBody>
          <a:bodyPr/>
          <a:lstStyle/>
          <a:p>
            <a:r>
              <a:rPr lang="pt-BR" sz="2800" b="1" dirty="0"/>
              <a:t>* Fazer os exercícios, das páginas: 54, 55, 59 e 66</a:t>
            </a:r>
          </a:p>
        </p:txBody>
      </p:sp>
    </p:spTree>
    <p:extLst>
      <p:ext uri="{BB962C8B-B14F-4D97-AF65-F5344CB8AC3E}">
        <p14:creationId xmlns:p14="http://schemas.microsoft.com/office/powerpoint/2010/main" val="334357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50" y="229504"/>
            <a:ext cx="8572500" cy="6286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43125" y="500062"/>
            <a:ext cx="4572000" cy="643255"/>
          </a:xfrm>
          <a:custGeom>
            <a:avLst/>
            <a:gdLst/>
            <a:ahLst/>
            <a:cxnLst/>
            <a:rect l="l" t="t" r="r" b="b"/>
            <a:pathLst>
              <a:path w="4572000" h="643255">
                <a:moveTo>
                  <a:pt x="4572000" y="0"/>
                </a:moveTo>
                <a:lnTo>
                  <a:pt x="0" y="0"/>
                </a:lnTo>
                <a:lnTo>
                  <a:pt x="0" y="642937"/>
                </a:lnTo>
                <a:lnTo>
                  <a:pt x="4572000" y="642937"/>
                </a:lnTo>
                <a:lnTo>
                  <a:pt x="4572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022348" y="370331"/>
            <a:ext cx="4718685" cy="802005"/>
            <a:chOff x="2022348" y="370331"/>
            <a:chExt cx="4718685" cy="802005"/>
          </a:xfrm>
        </p:grpSpPr>
        <p:sp>
          <p:nvSpPr>
            <p:cNvPr id="5" name="object 5"/>
            <p:cNvSpPr/>
            <p:nvPr/>
          </p:nvSpPr>
          <p:spPr>
            <a:xfrm>
              <a:off x="2143125" y="500100"/>
              <a:ext cx="4572000" cy="646430"/>
            </a:xfrm>
            <a:custGeom>
              <a:avLst/>
              <a:gdLst/>
              <a:ahLst/>
              <a:cxnLst/>
              <a:rect l="l" t="t" r="r" b="b"/>
              <a:pathLst>
                <a:path w="4572000" h="646430">
                  <a:moveTo>
                    <a:pt x="0" y="646328"/>
                  </a:moveTo>
                  <a:lnTo>
                    <a:pt x="4572000" y="646328"/>
                  </a:lnTo>
                  <a:lnTo>
                    <a:pt x="4572000" y="0"/>
                  </a:lnTo>
                  <a:lnTo>
                    <a:pt x="0" y="0"/>
                  </a:lnTo>
                  <a:lnTo>
                    <a:pt x="0" y="646328"/>
                  </a:lnTo>
                  <a:close/>
                </a:path>
              </a:pathLst>
            </a:custGeom>
            <a:ln w="508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22348" y="370331"/>
              <a:ext cx="4713732" cy="7711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49119" y="654811"/>
              <a:ext cx="4055491" cy="4098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90499" y="1390650"/>
            <a:ext cx="8363584" cy="907415"/>
            <a:chOff x="390499" y="1390650"/>
            <a:chExt cx="8363584" cy="907415"/>
          </a:xfrm>
        </p:grpSpPr>
        <p:sp>
          <p:nvSpPr>
            <p:cNvPr id="9" name="object 9"/>
            <p:cNvSpPr/>
            <p:nvPr/>
          </p:nvSpPr>
          <p:spPr>
            <a:xfrm>
              <a:off x="428599" y="1428711"/>
              <a:ext cx="8286750" cy="831215"/>
            </a:xfrm>
            <a:custGeom>
              <a:avLst/>
              <a:gdLst/>
              <a:ahLst/>
              <a:cxnLst/>
              <a:rect l="l" t="t" r="r" b="b"/>
              <a:pathLst>
                <a:path w="8286750" h="831214">
                  <a:moveTo>
                    <a:pt x="8286750" y="0"/>
                  </a:moveTo>
                  <a:lnTo>
                    <a:pt x="0" y="0"/>
                  </a:lnTo>
                  <a:lnTo>
                    <a:pt x="0" y="830999"/>
                  </a:lnTo>
                  <a:lnTo>
                    <a:pt x="8286750" y="830999"/>
                  </a:lnTo>
                  <a:lnTo>
                    <a:pt x="8286750" y="0"/>
                  </a:lnTo>
                  <a:close/>
                </a:path>
              </a:pathLst>
            </a:custGeom>
            <a:solidFill>
              <a:srgbClr val="FFFFFF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0499" y="1390650"/>
              <a:ext cx="8363584" cy="907415"/>
            </a:xfrm>
            <a:custGeom>
              <a:avLst/>
              <a:gdLst/>
              <a:ahLst/>
              <a:cxnLst/>
              <a:rect l="l" t="t" r="r" b="b"/>
              <a:pathLst>
                <a:path w="8363584" h="907414">
                  <a:moveTo>
                    <a:pt x="8324875" y="0"/>
                  </a:moveTo>
                  <a:lnTo>
                    <a:pt x="38099" y="0"/>
                  </a:lnTo>
                  <a:lnTo>
                    <a:pt x="23268" y="2988"/>
                  </a:lnTo>
                  <a:lnTo>
                    <a:pt x="11158" y="11144"/>
                  </a:lnTo>
                  <a:lnTo>
                    <a:pt x="2993" y="23252"/>
                  </a:lnTo>
                  <a:lnTo>
                    <a:pt x="0" y="38100"/>
                  </a:lnTo>
                  <a:lnTo>
                    <a:pt x="0" y="869061"/>
                  </a:lnTo>
                  <a:lnTo>
                    <a:pt x="2993" y="883908"/>
                  </a:lnTo>
                  <a:lnTo>
                    <a:pt x="11158" y="896016"/>
                  </a:lnTo>
                  <a:lnTo>
                    <a:pt x="23268" y="904172"/>
                  </a:lnTo>
                  <a:lnTo>
                    <a:pt x="38099" y="907161"/>
                  </a:lnTo>
                  <a:lnTo>
                    <a:pt x="8324875" y="907161"/>
                  </a:lnTo>
                  <a:lnTo>
                    <a:pt x="8339722" y="904172"/>
                  </a:lnTo>
                  <a:lnTo>
                    <a:pt x="8351831" y="896016"/>
                  </a:lnTo>
                  <a:lnTo>
                    <a:pt x="8352879" y="894461"/>
                  </a:lnTo>
                  <a:lnTo>
                    <a:pt x="38099" y="894461"/>
                  </a:lnTo>
                  <a:lnTo>
                    <a:pt x="28210" y="892474"/>
                  </a:lnTo>
                  <a:lnTo>
                    <a:pt x="20137" y="887047"/>
                  </a:lnTo>
                  <a:lnTo>
                    <a:pt x="14695" y="878976"/>
                  </a:lnTo>
                  <a:lnTo>
                    <a:pt x="12700" y="869061"/>
                  </a:lnTo>
                  <a:lnTo>
                    <a:pt x="12700" y="38100"/>
                  </a:lnTo>
                  <a:lnTo>
                    <a:pt x="14695" y="28184"/>
                  </a:lnTo>
                  <a:lnTo>
                    <a:pt x="20137" y="20113"/>
                  </a:lnTo>
                  <a:lnTo>
                    <a:pt x="28210" y="14686"/>
                  </a:lnTo>
                  <a:lnTo>
                    <a:pt x="38099" y="12700"/>
                  </a:lnTo>
                  <a:lnTo>
                    <a:pt x="8352879" y="12700"/>
                  </a:lnTo>
                  <a:lnTo>
                    <a:pt x="8351831" y="11144"/>
                  </a:lnTo>
                  <a:lnTo>
                    <a:pt x="8339722" y="2988"/>
                  </a:lnTo>
                  <a:lnTo>
                    <a:pt x="8324875" y="0"/>
                  </a:lnTo>
                  <a:close/>
                </a:path>
                <a:path w="8363584" h="907414">
                  <a:moveTo>
                    <a:pt x="8352879" y="12700"/>
                  </a:moveTo>
                  <a:lnTo>
                    <a:pt x="8324875" y="12700"/>
                  </a:lnTo>
                  <a:lnTo>
                    <a:pt x="8334791" y="14686"/>
                  </a:lnTo>
                  <a:lnTo>
                    <a:pt x="8342861" y="20113"/>
                  </a:lnTo>
                  <a:lnTo>
                    <a:pt x="8348289" y="28184"/>
                  </a:lnTo>
                  <a:lnTo>
                    <a:pt x="8350275" y="38100"/>
                  </a:lnTo>
                  <a:lnTo>
                    <a:pt x="8350275" y="869061"/>
                  </a:lnTo>
                  <a:lnTo>
                    <a:pt x="8348289" y="878976"/>
                  </a:lnTo>
                  <a:lnTo>
                    <a:pt x="8342861" y="887047"/>
                  </a:lnTo>
                  <a:lnTo>
                    <a:pt x="8334791" y="892474"/>
                  </a:lnTo>
                  <a:lnTo>
                    <a:pt x="8324875" y="894461"/>
                  </a:lnTo>
                  <a:lnTo>
                    <a:pt x="8352879" y="894461"/>
                  </a:lnTo>
                  <a:lnTo>
                    <a:pt x="8359986" y="883908"/>
                  </a:lnTo>
                  <a:lnTo>
                    <a:pt x="8362975" y="869061"/>
                  </a:lnTo>
                  <a:lnTo>
                    <a:pt x="8362975" y="38100"/>
                  </a:lnTo>
                  <a:lnTo>
                    <a:pt x="8359986" y="23252"/>
                  </a:lnTo>
                  <a:lnTo>
                    <a:pt x="8352879" y="12700"/>
                  </a:lnTo>
                  <a:close/>
                </a:path>
                <a:path w="8363584" h="907414">
                  <a:moveTo>
                    <a:pt x="8331860" y="25400"/>
                  </a:moveTo>
                  <a:lnTo>
                    <a:pt x="31076" y="25400"/>
                  </a:lnTo>
                  <a:lnTo>
                    <a:pt x="25399" y="31114"/>
                  </a:lnTo>
                  <a:lnTo>
                    <a:pt x="25399" y="876046"/>
                  </a:lnTo>
                  <a:lnTo>
                    <a:pt x="31076" y="881761"/>
                  </a:lnTo>
                  <a:lnTo>
                    <a:pt x="8331860" y="881761"/>
                  </a:lnTo>
                  <a:lnTo>
                    <a:pt x="8337575" y="876046"/>
                  </a:lnTo>
                  <a:lnTo>
                    <a:pt x="8337575" y="856361"/>
                  </a:lnTo>
                  <a:lnTo>
                    <a:pt x="50799" y="856361"/>
                  </a:lnTo>
                  <a:lnTo>
                    <a:pt x="50799" y="50800"/>
                  </a:lnTo>
                  <a:lnTo>
                    <a:pt x="8337575" y="50800"/>
                  </a:lnTo>
                  <a:lnTo>
                    <a:pt x="8337575" y="31114"/>
                  </a:lnTo>
                  <a:lnTo>
                    <a:pt x="8331860" y="25400"/>
                  </a:lnTo>
                  <a:close/>
                </a:path>
                <a:path w="8363584" h="907414">
                  <a:moveTo>
                    <a:pt x="8337575" y="50800"/>
                  </a:moveTo>
                  <a:lnTo>
                    <a:pt x="8312175" y="50800"/>
                  </a:lnTo>
                  <a:lnTo>
                    <a:pt x="8312175" y="856361"/>
                  </a:lnTo>
                  <a:lnTo>
                    <a:pt x="8337575" y="856361"/>
                  </a:lnTo>
                  <a:lnTo>
                    <a:pt x="8337575" y="50800"/>
                  </a:lnTo>
                  <a:close/>
                </a:path>
                <a:path w="8363584" h="907414">
                  <a:moveTo>
                    <a:pt x="8299475" y="63500"/>
                  </a:moveTo>
                  <a:lnTo>
                    <a:pt x="63499" y="63500"/>
                  </a:lnTo>
                  <a:lnTo>
                    <a:pt x="63499" y="843661"/>
                  </a:lnTo>
                  <a:lnTo>
                    <a:pt x="8299475" y="843661"/>
                  </a:lnTo>
                  <a:lnTo>
                    <a:pt x="8299475" y="830961"/>
                  </a:lnTo>
                  <a:lnTo>
                    <a:pt x="76199" y="830961"/>
                  </a:lnTo>
                  <a:lnTo>
                    <a:pt x="76199" y="76200"/>
                  </a:lnTo>
                  <a:lnTo>
                    <a:pt x="8299475" y="76200"/>
                  </a:lnTo>
                  <a:lnTo>
                    <a:pt x="8299475" y="63500"/>
                  </a:lnTo>
                  <a:close/>
                </a:path>
                <a:path w="8363584" h="907414">
                  <a:moveTo>
                    <a:pt x="8299475" y="76200"/>
                  </a:moveTo>
                  <a:lnTo>
                    <a:pt x="8286775" y="76200"/>
                  </a:lnTo>
                  <a:lnTo>
                    <a:pt x="8286775" y="830961"/>
                  </a:lnTo>
                  <a:lnTo>
                    <a:pt x="8299475" y="830961"/>
                  </a:lnTo>
                  <a:lnTo>
                    <a:pt x="8299475" y="762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5463" y="1496568"/>
              <a:ext cx="821436" cy="34899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09927" y="1496568"/>
              <a:ext cx="1129284" cy="3489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28599" y="1428711"/>
            <a:ext cx="8286750" cy="6269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marR="81280" indent="426720">
              <a:lnSpc>
                <a:spcPct val="1529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A </a:t>
            </a:r>
            <a:r>
              <a:rPr sz="1400" b="1" dirty="0">
                <a:latin typeface="Verdana"/>
                <a:cs typeface="Verdana"/>
              </a:rPr>
              <a:t>União </a:t>
            </a:r>
            <a:r>
              <a:rPr sz="1400" b="1" spc="-5" dirty="0">
                <a:latin typeface="Verdana"/>
                <a:cs typeface="Verdana"/>
              </a:rPr>
              <a:t>Europeia </a:t>
            </a:r>
            <a:r>
              <a:rPr sz="1400" spc="-5" dirty="0">
                <a:latin typeface="Verdana"/>
                <a:cs typeface="Verdana"/>
              </a:rPr>
              <a:t>foi criada </a:t>
            </a:r>
            <a:r>
              <a:rPr sz="1400" dirty="0">
                <a:latin typeface="Verdana"/>
                <a:cs typeface="Verdana"/>
              </a:rPr>
              <a:t>com o </a:t>
            </a:r>
            <a:r>
              <a:rPr sz="1400" spc="-5" dirty="0">
                <a:latin typeface="Verdana"/>
                <a:cs typeface="Verdana"/>
              </a:rPr>
              <a:t>objectivo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p</a:t>
            </a:r>
            <a:r>
              <a:rPr lang="pt-BR" sz="1400" spc="-5" dirty="0" err="1">
                <a:latin typeface="Verdana"/>
                <a:cs typeface="Verdana"/>
              </a:rPr>
              <a:t>or</a:t>
            </a:r>
            <a:r>
              <a:rPr lang="pt-BR" sz="1400" spc="-5" dirty="0">
                <a:latin typeface="Verdana"/>
                <a:cs typeface="Verdana"/>
              </a:rPr>
              <a:t> fim as</a:t>
            </a:r>
            <a:r>
              <a:rPr sz="1400" spc="-5" dirty="0">
                <a:latin typeface="Verdana"/>
                <a:cs typeface="Verdana"/>
              </a:rPr>
              <a:t> frequentes guerras  </a:t>
            </a:r>
            <a:r>
              <a:rPr sz="1400" dirty="0">
                <a:latin typeface="Verdana"/>
                <a:cs typeface="Verdana"/>
              </a:rPr>
              <a:t>sangrentas entre países vizinhos, </a:t>
            </a:r>
            <a:r>
              <a:rPr sz="1400" spc="-5" dirty="0">
                <a:latin typeface="Verdana"/>
                <a:cs typeface="Verdana"/>
              </a:rPr>
              <a:t>que </a:t>
            </a:r>
            <a:r>
              <a:rPr sz="1400" dirty="0">
                <a:latin typeface="Verdana"/>
                <a:cs typeface="Verdana"/>
              </a:rPr>
              <a:t>culminaram na Segunda </a:t>
            </a:r>
            <a:r>
              <a:rPr sz="1400" spc="-5" dirty="0">
                <a:latin typeface="Verdana"/>
                <a:cs typeface="Verdana"/>
              </a:rPr>
              <a:t>Guerra</a:t>
            </a:r>
            <a:r>
              <a:rPr sz="1400" spc="-19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Mundial.</a:t>
            </a:r>
          </a:p>
        </p:txBody>
      </p:sp>
      <p:sp>
        <p:nvSpPr>
          <p:cNvPr id="14" name="object 14"/>
          <p:cNvSpPr/>
          <p:nvPr/>
        </p:nvSpPr>
        <p:spPr>
          <a:xfrm>
            <a:off x="1074534" y="3143262"/>
            <a:ext cx="6997954" cy="31432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009901" y="4342891"/>
            <a:ext cx="13919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Verdana"/>
                <a:cs typeface="Verdana"/>
              </a:rPr>
              <a:t>Konrad</a:t>
            </a:r>
            <a:r>
              <a:rPr sz="1100" b="1" spc="-75" dirty="0">
                <a:latin typeface="Verdana"/>
                <a:cs typeface="Verdana"/>
              </a:rPr>
              <a:t> </a:t>
            </a:r>
            <a:r>
              <a:rPr sz="1100" b="1" spc="-5" dirty="0">
                <a:latin typeface="Verdana"/>
                <a:cs typeface="Verdana"/>
              </a:rPr>
              <a:t>Adenauer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28364" y="5200269"/>
            <a:ext cx="14154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Verdana"/>
                <a:cs typeface="Verdana"/>
              </a:rPr>
              <a:t>Winston</a:t>
            </a:r>
            <a:r>
              <a:rPr sz="1100" b="1" spc="-90" dirty="0">
                <a:latin typeface="Verdana"/>
                <a:cs typeface="Verdana"/>
              </a:rPr>
              <a:t> </a:t>
            </a:r>
            <a:r>
              <a:rPr sz="1100" b="1" spc="-5" dirty="0">
                <a:latin typeface="Verdana"/>
                <a:cs typeface="Verdana"/>
              </a:rPr>
              <a:t>Churchill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44954" y="5986068"/>
            <a:ext cx="13227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Verdana"/>
                <a:cs typeface="Verdana"/>
              </a:rPr>
              <a:t>Robert</a:t>
            </a:r>
            <a:r>
              <a:rPr sz="1100" b="1" spc="-65" dirty="0">
                <a:latin typeface="Verdana"/>
                <a:cs typeface="Verdana"/>
              </a:rPr>
              <a:t> </a:t>
            </a:r>
            <a:r>
              <a:rPr sz="1100" b="1" spc="-5" dirty="0">
                <a:latin typeface="Verdana"/>
                <a:cs typeface="Verdana"/>
              </a:rPr>
              <a:t>Schuman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79338" y="4390135"/>
            <a:ext cx="14027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Verdana"/>
                <a:cs typeface="Verdana"/>
              </a:rPr>
              <a:t>Alcide </a:t>
            </a:r>
            <a:r>
              <a:rPr sz="1100" b="1" dirty="0">
                <a:latin typeface="Verdana"/>
                <a:cs typeface="Verdana"/>
              </a:rPr>
              <a:t>De</a:t>
            </a:r>
            <a:r>
              <a:rPr sz="1100" b="1" spc="-80" dirty="0">
                <a:latin typeface="Verdana"/>
                <a:cs typeface="Verdana"/>
              </a:rPr>
              <a:t> </a:t>
            </a:r>
            <a:r>
              <a:rPr sz="1100" b="1" spc="-5" dirty="0">
                <a:latin typeface="Verdana"/>
                <a:cs typeface="Verdana"/>
              </a:rPr>
              <a:t>Gasperi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98590" y="6033312"/>
            <a:ext cx="102235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Verdana"/>
                <a:cs typeface="Verdana"/>
              </a:rPr>
              <a:t>Jean</a:t>
            </a:r>
            <a:r>
              <a:rPr sz="1100" b="1" spc="-7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Monnet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90773" y="2383027"/>
            <a:ext cx="2862580" cy="537845"/>
          </a:xfrm>
          <a:custGeom>
            <a:avLst/>
            <a:gdLst/>
            <a:ahLst/>
            <a:cxnLst/>
            <a:rect l="l" t="t" r="r" b="b"/>
            <a:pathLst>
              <a:path w="2862579" h="537844">
                <a:moveTo>
                  <a:pt x="2824226" y="0"/>
                </a:moveTo>
                <a:lnTo>
                  <a:pt x="38100" y="0"/>
                </a:lnTo>
                <a:lnTo>
                  <a:pt x="23306" y="2988"/>
                </a:lnTo>
                <a:lnTo>
                  <a:pt x="11191" y="11144"/>
                </a:lnTo>
                <a:lnTo>
                  <a:pt x="3006" y="23252"/>
                </a:lnTo>
                <a:lnTo>
                  <a:pt x="0" y="38100"/>
                </a:lnTo>
                <a:lnTo>
                  <a:pt x="0" y="499745"/>
                </a:lnTo>
                <a:lnTo>
                  <a:pt x="3006" y="514592"/>
                </a:lnTo>
                <a:lnTo>
                  <a:pt x="11191" y="526700"/>
                </a:lnTo>
                <a:lnTo>
                  <a:pt x="23306" y="534856"/>
                </a:lnTo>
                <a:lnTo>
                  <a:pt x="38100" y="537845"/>
                </a:lnTo>
                <a:lnTo>
                  <a:pt x="2824226" y="537845"/>
                </a:lnTo>
                <a:lnTo>
                  <a:pt x="2839073" y="534856"/>
                </a:lnTo>
                <a:lnTo>
                  <a:pt x="2851181" y="526700"/>
                </a:lnTo>
                <a:lnTo>
                  <a:pt x="2852229" y="525145"/>
                </a:lnTo>
                <a:lnTo>
                  <a:pt x="38100" y="525145"/>
                </a:lnTo>
                <a:lnTo>
                  <a:pt x="28237" y="523140"/>
                </a:lnTo>
                <a:lnTo>
                  <a:pt x="20161" y="517683"/>
                </a:lnTo>
                <a:lnTo>
                  <a:pt x="14704" y="509607"/>
                </a:lnTo>
                <a:lnTo>
                  <a:pt x="12700" y="499745"/>
                </a:lnTo>
                <a:lnTo>
                  <a:pt x="12700" y="38100"/>
                </a:lnTo>
                <a:lnTo>
                  <a:pt x="14704" y="28184"/>
                </a:lnTo>
                <a:lnTo>
                  <a:pt x="20161" y="20113"/>
                </a:lnTo>
                <a:lnTo>
                  <a:pt x="28237" y="14686"/>
                </a:lnTo>
                <a:lnTo>
                  <a:pt x="38100" y="12700"/>
                </a:lnTo>
                <a:lnTo>
                  <a:pt x="2852229" y="12700"/>
                </a:lnTo>
                <a:lnTo>
                  <a:pt x="2851181" y="11144"/>
                </a:lnTo>
                <a:lnTo>
                  <a:pt x="2839073" y="2988"/>
                </a:lnTo>
                <a:lnTo>
                  <a:pt x="2824226" y="0"/>
                </a:lnTo>
                <a:close/>
              </a:path>
              <a:path w="2862579" h="537844">
                <a:moveTo>
                  <a:pt x="2852229" y="12700"/>
                </a:moveTo>
                <a:lnTo>
                  <a:pt x="2824226" y="12700"/>
                </a:lnTo>
                <a:lnTo>
                  <a:pt x="2834141" y="14686"/>
                </a:lnTo>
                <a:lnTo>
                  <a:pt x="2842212" y="20113"/>
                </a:lnTo>
                <a:lnTo>
                  <a:pt x="2847639" y="28184"/>
                </a:lnTo>
                <a:lnTo>
                  <a:pt x="2849626" y="38100"/>
                </a:lnTo>
                <a:lnTo>
                  <a:pt x="2849626" y="499745"/>
                </a:lnTo>
                <a:lnTo>
                  <a:pt x="2847639" y="509607"/>
                </a:lnTo>
                <a:lnTo>
                  <a:pt x="2842212" y="517683"/>
                </a:lnTo>
                <a:lnTo>
                  <a:pt x="2834141" y="523140"/>
                </a:lnTo>
                <a:lnTo>
                  <a:pt x="2824226" y="525145"/>
                </a:lnTo>
                <a:lnTo>
                  <a:pt x="2852229" y="525145"/>
                </a:lnTo>
                <a:lnTo>
                  <a:pt x="2859337" y="514592"/>
                </a:lnTo>
                <a:lnTo>
                  <a:pt x="2862326" y="499745"/>
                </a:lnTo>
                <a:lnTo>
                  <a:pt x="2862326" y="38100"/>
                </a:lnTo>
                <a:lnTo>
                  <a:pt x="2859337" y="23252"/>
                </a:lnTo>
                <a:lnTo>
                  <a:pt x="2852229" y="12700"/>
                </a:lnTo>
                <a:close/>
              </a:path>
              <a:path w="2862579" h="537844">
                <a:moveTo>
                  <a:pt x="2831211" y="25400"/>
                </a:moveTo>
                <a:lnTo>
                  <a:pt x="31114" y="25400"/>
                </a:lnTo>
                <a:lnTo>
                  <a:pt x="25400" y="31114"/>
                </a:lnTo>
                <a:lnTo>
                  <a:pt x="25400" y="506730"/>
                </a:lnTo>
                <a:lnTo>
                  <a:pt x="31114" y="512445"/>
                </a:lnTo>
                <a:lnTo>
                  <a:pt x="2831211" y="512445"/>
                </a:lnTo>
                <a:lnTo>
                  <a:pt x="2836926" y="506730"/>
                </a:lnTo>
                <a:lnTo>
                  <a:pt x="2836926" y="487045"/>
                </a:lnTo>
                <a:lnTo>
                  <a:pt x="50800" y="487045"/>
                </a:lnTo>
                <a:lnTo>
                  <a:pt x="50800" y="50800"/>
                </a:lnTo>
                <a:lnTo>
                  <a:pt x="2836926" y="50800"/>
                </a:lnTo>
                <a:lnTo>
                  <a:pt x="2836926" y="31114"/>
                </a:lnTo>
                <a:lnTo>
                  <a:pt x="2831211" y="25400"/>
                </a:lnTo>
                <a:close/>
              </a:path>
              <a:path w="2862579" h="537844">
                <a:moveTo>
                  <a:pt x="2836926" y="50800"/>
                </a:moveTo>
                <a:lnTo>
                  <a:pt x="2811526" y="50800"/>
                </a:lnTo>
                <a:lnTo>
                  <a:pt x="2811526" y="487045"/>
                </a:lnTo>
                <a:lnTo>
                  <a:pt x="2836926" y="487045"/>
                </a:lnTo>
                <a:lnTo>
                  <a:pt x="2836926" y="50800"/>
                </a:lnTo>
                <a:close/>
              </a:path>
              <a:path w="2862579" h="537844">
                <a:moveTo>
                  <a:pt x="2798826" y="63500"/>
                </a:moveTo>
                <a:lnTo>
                  <a:pt x="63500" y="63500"/>
                </a:lnTo>
                <a:lnTo>
                  <a:pt x="63500" y="474345"/>
                </a:lnTo>
                <a:lnTo>
                  <a:pt x="2798826" y="474345"/>
                </a:lnTo>
                <a:lnTo>
                  <a:pt x="2798826" y="461645"/>
                </a:lnTo>
                <a:lnTo>
                  <a:pt x="76200" y="461645"/>
                </a:lnTo>
                <a:lnTo>
                  <a:pt x="76200" y="76200"/>
                </a:lnTo>
                <a:lnTo>
                  <a:pt x="2798826" y="76200"/>
                </a:lnTo>
                <a:lnTo>
                  <a:pt x="2798826" y="63500"/>
                </a:lnTo>
                <a:close/>
              </a:path>
              <a:path w="2862579" h="537844">
                <a:moveTo>
                  <a:pt x="2798826" y="76200"/>
                </a:moveTo>
                <a:lnTo>
                  <a:pt x="2786126" y="76200"/>
                </a:lnTo>
                <a:lnTo>
                  <a:pt x="2786126" y="461645"/>
                </a:lnTo>
                <a:lnTo>
                  <a:pt x="2798826" y="461645"/>
                </a:lnTo>
                <a:lnTo>
                  <a:pt x="2798826" y="762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928873" y="2421102"/>
            <a:ext cx="2786380" cy="462280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109220" rIns="0" bIns="0" rtlCol="0">
            <a:spAutoFit/>
          </a:bodyPr>
          <a:lstStyle/>
          <a:p>
            <a:pPr marL="473075">
              <a:lnSpc>
                <a:spcPct val="100000"/>
              </a:lnSpc>
              <a:spcBef>
                <a:spcPts val="860"/>
              </a:spcBef>
            </a:pPr>
            <a:r>
              <a:rPr sz="1400" dirty="0">
                <a:latin typeface="Verdana"/>
                <a:cs typeface="Verdana"/>
              </a:rPr>
              <a:t>Os seus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fundadores: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22" name="Som gravado">
            <a:hlinkClick r:id="" action="ppaction://media"/>
            <a:extLst>
              <a:ext uri="{FF2B5EF4-FFF2-40B4-BE49-F238E27FC236}">
                <a16:creationId xmlns:a16="http://schemas.microsoft.com/office/drawing/2014/main" id="{84A4C4B3-0E86-4894-B588-EE3AD15CA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804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24" y="285775"/>
            <a:ext cx="8572500" cy="6286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5875" y="500062"/>
            <a:ext cx="6786880" cy="643255"/>
          </a:xfrm>
          <a:custGeom>
            <a:avLst/>
            <a:gdLst/>
            <a:ahLst/>
            <a:cxnLst/>
            <a:rect l="l" t="t" r="r" b="b"/>
            <a:pathLst>
              <a:path w="6786880" h="643255">
                <a:moveTo>
                  <a:pt x="6786626" y="0"/>
                </a:moveTo>
                <a:lnTo>
                  <a:pt x="0" y="0"/>
                </a:lnTo>
                <a:lnTo>
                  <a:pt x="0" y="642937"/>
                </a:lnTo>
                <a:lnTo>
                  <a:pt x="6786626" y="642937"/>
                </a:lnTo>
                <a:lnTo>
                  <a:pt x="678662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60475" y="370331"/>
            <a:ext cx="6837680" cy="802005"/>
            <a:chOff x="1260475" y="370331"/>
            <a:chExt cx="6837680" cy="802005"/>
          </a:xfrm>
        </p:grpSpPr>
        <p:sp>
          <p:nvSpPr>
            <p:cNvPr id="5" name="object 5"/>
            <p:cNvSpPr/>
            <p:nvPr/>
          </p:nvSpPr>
          <p:spPr>
            <a:xfrm>
              <a:off x="1285875" y="500100"/>
              <a:ext cx="6786880" cy="646430"/>
            </a:xfrm>
            <a:custGeom>
              <a:avLst/>
              <a:gdLst/>
              <a:ahLst/>
              <a:cxnLst/>
              <a:rect l="l" t="t" r="r" b="b"/>
              <a:pathLst>
                <a:path w="6786880" h="646430">
                  <a:moveTo>
                    <a:pt x="0" y="646328"/>
                  </a:moveTo>
                  <a:lnTo>
                    <a:pt x="6786626" y="646328"/>
                  </a:lnTo>
                  <a:lnTo>
                    <a:pt x="6786626" y="0"/>
                  </a:lnTo>
                  <a:lnTo>
                    <a:pt x="0" y="0"/>
                  </a:lnTo>
                  <a:lnTo>
                    <a:pt x="0" y="646328"/>
                  </a:lnTo>
                  <a:close/>
                </a:path>
              </a:pathLst>
            </a:custGeom>
            <a:ln w="508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87424" y="370331"/>
              <a:ext cx="6390132" cy="7711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14448" y="651890"/>
              <a:ext cx="5718302" cy="4124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17512" y="1331874"/>
            <a:ext cx="3122930" cy="574040"/>
            <a:chOff x="617512" y="1331874"/>
            <a:chExt cx="3122930" cy="574040"/>
          </a:xfrm>
        </p:grpSpPr>
        <p:sp>
          <p:nvSpPr>
            <p:cNvPr id="9" name="object 9"/>
            <p:cNvSpPr/>
            <p:nvPr/>
          </p:nvSpPr>
          <p:spPr>
            <a:xfrm>
              <a:off x="642912" y="1357274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2912" y="1357274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42912" y="1357274"/>
            <a:ext cx="3072130" cy="5232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017905" indent="-280670">
              <a:lnSpc>
                <a:spcPct val="100000"/>
              </a:lnSpc>
              <a:spcBef>
                <a:spcPts val="175"/>
              </a:spcBef>
              <a:buSzPct val="96428"/>
              <a:buFont typeface="Wingdings"/>
              <a:buChar char=""/>
              <a:tabLst>
                <a:tab pos="1018540" algn="l"/>
              </a:tabLst>
            </a:pPr>
            <a:r>
              <a:rPr sz="2800" b="1" spc="-10" dirty="0">
                <a:latin typeface="Carlito"/>
                <a:cs typeface="Carlito"/>
              </a:rPr>
              <a:t>Bandeira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17512" y="4237761"/>
            <a:ext cx="3122930" cy="574040"/>
            <a:chOff x="617512" y="4237761"/>
            <a:chExt cx="3122930" cy="574040"/>
          </a:xfrm>
        </p:grpSpPr>
        <p:sp>
          <p:nvSpPr>
            <p:cNvPr id="13" name="object 13"/>
            <p:cNvSpPr/>
            <p:nvPr/>
          </p:nvSpPr>
          <p:spPr>
            <a:xfrm>
              <a:off x="642912" y="4263161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42912" y="4263161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42912" y="4263161"/>
            <a:ext cx="3072130" cy="5232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671830" indent="-280670">
              <a:lnSpc>
                <a:spcPct val="100000"/>
              </a:lnSpc>
              <a:spcBef>
                <a:spcPts val="180"/>
              </a:spcBef>
              <a:buSzPct val="96428"/>
              <a:buFont typeface="Wingdings"/>
              <a:buChar char=""/>
              <a:tabLst>
                <a:tab pos="672465" algn="l"/>
              </a:tabLst>
            </a:pPr>
            <a:r>
              <a:rPr sz="2800" b="1" spc="-5" dirty="0">
                <a:latin typeface="Carlito"/>
                <a:cs typeface="Carlito"/>
              </a:rPr>
              <a:t>Hino</a:t>
            </a:r>
            <a:r>
              <a:rPr sz="2800" b="1" spc="-30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Europeu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0499" y="2105025"/>
            <a:ext cx="8363584" cy="2005330"/>
          </a:xfrm>
          <a:custGeom>
            <a:avLst/>
            <a:gdLst/>
            <a:ahLst/>
            <a:cxnLst/>
            <a:rect l="l" t="t" r="r" b="b"/>
            <a:pathLst>
              <a:path w="8363584" h="2005329">
                <a:moveTo>
                  <a:pt x="8324875" y="0"/>
                </a:moveTo>
                <a:lnTo>
                  <a:pt x="38099" y="0"/>
                </a:ln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0" y="1966976"/>
                </a:lnTo>
                <a:lnTo>
                  <a:pt x="2993" y="1981769"/>
                </a:lnTo>
                <a:lnTo>
                  <a:pt x="11158" y="1993884"/>
                </a:lnTo>
                <a:lnTo>
                  <a:pt x="23268" y="2002069"/>
                </a:lnTo>
                <a:lnTo>
                  <a:pt x="38099" y="2005076"/>
                </a:lnTo>
                <a:lnTo>
                  <a:pt x="8324875" y="2005076"/>
                </a:lnTo>
                <a:lnTo>
                  <a:pt x="8339722" y="2002069"/>
                </a:lnTo>
                <a:lnTo>
                  <a:pt x="8351831" y="1993884"/>
                </a:lnTo>
                <a:lnTo>
                  <a:pt x="8352846" y="1992376"/>
                </a:lnTo>
                <a:lnTo>
                  <a:pt x="38099" y="1992376"/>
                </a:lnTo>
                <a:lnTo>
                  <a:pt x="28210" y="1990371"/>
                </a:lnTo>
                <a:lnTo>
                  <a:pt x="20137" y="1984914"/>
                </a:lnTo>
                <a:lnTo>
                  <a:pt x="14695" y="1976838"/>
                </a:lnTo>
                <a:lnTo>
                  <a:pt x="12700" y="1966976"/>
                </a:lnTo>
                <a:lnTo>
                  <a:pt x="12700" y="38100"/>
                </a:lnTo>
                <a:lnTo>
                  <a:pt x="14695" y="28184"/>
                </a:lnTo>
                <a:lnTo>
                  <a:pt x="20137" y="20113"/>
                </a:lnTo>
                <a:lnTo>
                  <a:pt x="28210" y="14686"/>
                </a:lnTo>
                <a:lnTo>
                  <a:pt x="38099" y="12700"/>
                </a:lnTo>
                <a:lnTo>
                  <a:pt x="8352879" y="12700"/>
                </a:lnTo>
                <a:lnTo>
                  <a:pt x="8351831" y="11144"/>
                </a:lnTo>
                <a:lnTo>
                  <a:pt x="8339722" y="2988"/>
                </a:lnTo>
                <a:lnTo>
                  <a:pt x="8324875" y="0"/>
                </a:lnTo>
                <a:close/>
              </a:path>
              <a:path w="8363584" h="2005329">
                <a:moveTo>
                  <a:pt x="8352879" y="12700"/>
                </a:moveTo>
                <a:lnTo>
                  <a:pt x="8324875" y="12700"/>
                </a:lnTo>
                <a:lnTo>
                  <a:pt x="8334791" y="14686"/>
                </a:lnTo>
                <a:lnTo>
                  <a:pt x="8342861" y="20113"/>
                </a:lnTo>
                <a:lnTo>
                  <a:pt x="8348289" y="28184"/>
                </a:lnTo>
                <a:lnTo>
                  <a:pt x="8350275" y="38100"/>
                </a:lnTo>
                <a:lnTo>
                  <a:pt x="8350275" y="1966976"/>
                </a:lnTo>
                <a:lnTo>
                  <a:pt x="8348289" y="1976838"/>
                </a:lnTo>
                <a:lnTo>
                  <a:pt x="8342861" y="1984914"/>
                </a:lnTo>
                <a:lnTo>
                  <a:pt x="8334791" y="1990371"/>
                </a:lnTo>
                <a:lnTo>
                  <a:pt x="8324875" y="1992376"/>
                </a:lnTo>
                <a:lnTo>
                  <a:pt x="8352846" y="1992376"/>
                </a:lnTo>
                <a:lnTo>
                  <a:pt x="8359986" y="1981769"/>
                </a:lnTo>
                <a:lnTo>
                  <a:pt x="8362975" y="1966976"/>
                </a:lnTo>
                <a:lnTo>
                  <a:pt x="8362975" y="38100"/>
                </a:lnTo>
                <a:lnTo>
                  <a:pt x="8359986" y="23252"/>
                </a:lnTo>
                <a:lnTo>
                  <a:pt x="8352879" y="12700"/>
                </a:lnTo>
                <a:close/>
              </a:path>
              <a:path w="8363584" h="2005329">
                <a:moveTo>
                  <a:pt x="8331860" y="25400"/>
                </a:moveTo>
                <a:lnTo>
                  <a:pt x="31076" y="25400"/>
                </a:lnTo>
                <a:lnTo>
                  <a:pt x="25399" y="31114"/>
                </a:lnTo>
                <a:lnTo>
                  <a:pt x="25399" y="1973961"/>
                </a:lnTo>
                <a:lnTo>
                  <a:pt x="31076" y="1979676"/>
                </a:lnTo>
                <a:lnTo>
                  <a:pt x="8331860" y="1979676"/>
                </a:lnTo>
                <a:lnTo>
                  <a:pt x="8337575" y="1973961"/>
                </a:lnTo>
                <a:lnTo>
                  <a:pt x="8337575" y="1954276"/>
                </a:lnTo>
                <a:lnTo>
                  <a:pt x="50799" y="1954276"/>
                </a:lnTo>
                <a:lnTo>
                  <a:pt x="50799" y="50800"/>
                </a:lnTo>
                <a:lnTo>
                  <a:pt x="8337575" y="50800"/>
                </a:lnTo>
                <a:lnTo>
                  <a:pt x="8337575" y="31114"/>
                </a:lnTo>
                <a:lnTo>
                  <a:pt x="8331860" y="25400"/>
                </a:lnTo>
                <a:close/>
              </a:path>
              <a:path w="8363584" h="2005329">
                <a:moveTo>
                  <a:pt x="8337575" y="50800"/>
                </a:moveTo>
                <a:lnTo>
                  <a:pt x="8312175" y="50800"/>
                </a:lnTo>
                <a:lnTo>
                  <a:pt x="8312175" y="1954276"/>
                </a:lnTo>
                <a:lnTo>
                  <a:pt x="8337575" y="1954276"/>
                </a:lnTo>
                <a:lnTo>
                  <a:pt x="8337575" y="50800"/>
                </a:lnTo>
                <a:close/>
              </a:path>
              <a:path w="8363584" h="2005329">
                <a:moveTo>
                  <a:pt x="8299475" y="63500"/>
                </a:moveTo>
                <a:lnTo>
                  <a:pt x="63499" y="63500"/>
                </a:lnTo>
                <a:lnTo>
                  <a:pt x="63499" y="1941576"/>
                </a:lnTo>
                <a:lnTo>
                  <a:pt x="8299475" y="1941576"/>
                </a:lnTo>
                <a:lnTo>
                  <a:pt x="8299475" y="1928876"/>
                </a:lnTo>
                <a:lnTo>
                  <a:pt x="76199" y="1928876"/>
                </a:lnTo>
                <a:lnTo>
                  <a:pt x="76199" y="76200"/>
                </a:lnTo>
                <a:lnTo>
                  <a:pt x="8299475" y="76200"/>
                </a:lnTo>
                <a:lnTo>
                  <a:pt x="8299475" y="63500"/>
                </a:lnTo>
                <a:close/>
              </a:path>
              <a:path w="8363584" h="2005329">
                <a:moveTo>
                  <a:pt x="8299475" y="76200"/>
                </a:moveTo>
                <a:lnTo>
                  <a:pt x="8286775" y="76200"/>
                </a:lnTo>
                <a:lnTo>
                  <a:pt x="8286775" y="1928876"/>
                </a:lnTo>
                <a:lnTo>
                  <a:pt x="8299475" y="1928876"/>
                </a:lnTo>
                <a:lnTo>
                  <a:pt x="8299475" y="762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28599" y="2143125"/>
            <a:ext cx="8286750" cy="1929130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67310" rIns="0" bIns="0" rtlCol="0">
            <a:spAutoFit/>
          </a:bodyPr>
          <a:lstStyle/>
          <a:p>
            <a:pPr marL="1068070" algn="just">
              <a:lnSpc>
                <a:spcPct val="100000"/>
              </a:lnSpc>
              <a:spcBef>
                <a:spcPts val="530"/>
              </a:spcBef>
            </a:pPr>
            <a:r>
              <a:rPr sz="1400" dirty="0">
                <a:latin typeface="Verdana"/>
                <a:cs typeface="Verdana"/>
              </a:rPr>
              <a:t>A</a:t>
            </a:r>
            <a:r>
              <a:rPr sz="1400" spc="32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Bandeira</a:t>
            </a:r>
            <a:r>
              <a:rPr sz="1400" spc="31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Europeia</a:t>
            </a:r>
            <a:r>
              <a:rPr sz="1400" spc="30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consiste</a:t>
            </a:r>
            <a:r>
              <a:rPr sz="1400" spc="32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num</a:t>
            </a:r>
            <a:r>
              <a:rPr sz="1400" spc="31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círculo</a:t>
            </a:r>
            <a:r>
              <a:rPr sz="1400" spc="31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com</a:t>
            </a:r>
            <a:r>
              <a:rPr sz="1400" spc="30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doze</a:t>
            </a:r>
            <a:r>
              <a:rPr sz="1400" spc="32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estrelas</a:t>
            </a:r>
            <a:r>
              <a:rPr sz="1400" spc="31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douradas</a:t>
            </a:r>
            <a:r>
              <a:rPr sz="1400" spc="31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num</a:t>
            </a:r>
            <a:endParaRPr sz="1400">
              <a:latin typeface="Verdana"/>
              <a:cs typeface="Verdana"/>
            </a:endParaRPr>
          </a:p>
          <a:p>
            <a:pPr marL="90805" marR="81280" algn="just">
              <a:lnSpc>
                <a:spcPct val="150000"/>
              </a:lnSpc>
              <a:spcBef>
                <a:spcPts val="5"/>
              </a:spcBef>
            </a:pPr>
            <a:r>
              <a:rPr sz="1400" dirty="0">
                <a:latin typeface="Verdana"/>
                <a:cs typeface="Verdana"/>
              </a:rPr>
              <a:t>fundo </a:t>
            </a:r>
            <a:r>
              <a:rPr sz="1400" spc="-5" dirty="0">
                <a:latin typeface="Verdana"/>
                <a:cs typeface="Verdana"/>
              </a:rPr>
              <a:t>azul. </a:t>
            </a:r>
            <a:r>
              <a:rPr sz="1400" dirty="0">
                <a:latin typeface="Verdana"/>
                <a:cs typeface="Verdana"/>
              </a:rPr>
              <a:t>Apesar desta estar normalmente </a:t>
            </a:r>
            <a:r>
              <a:rPr sz="1400" spc="-5" dirty="0">
                <a:latin typeface="Verdana"/>
                <a:cs typeface="Verdana"/>
              </a:rPr>
              <a:t>associada </a:t>
            </a:r>
            <a:r>
              <a:rPr sz="1400" dirty="0">
                <a:latin typeface="Verdana"/>
                <a:cs typeface="Verdana"/>
              </a:rPr>
              <a:t>à União </a:t>
            </a:r>
            <a:r>
              <a:rPr sz="1400" spc="-5" dirty="0">
                <a:latin typeface="Verdana"/>
                <a:cs typeface="Verdana"/>
              </a:rPr>
              <a:t>Europeia, foi inicialmente  </a:t>
            </a:r>
            <a:r>
              <a:rPr sz="1400" dirty="0">
                <a:latin typeface="Verdana"/>
                <a:cs typeface="Verdana"/>
              </a:rPr>
              <a:t>usada </a:t>
            </a:r>
            <a:r>
              <a:rPr sz="1400" spc="-5" dirty="0">
                <a:latin typeface="Verdana"/>
                <a:cs typeface="Verdana"/>
              </a:rPr>
              <a:t>pelo Conselho </a:t>
            </a:r>
            <a:r>
              <a:rPr sz="1400" dirty="0">
                <a:latin typeface="Verdana"/>
                <a:cs typeface="Verdana"/>
              </a:rPr>
              <a:t>da </a:t>
            </a:r>
            <a:r>
              <a:rPr sz="1400" spc="-5" dirty="0">
                <a:latin typeface="Verdana"/>
                <a:cs typeface="Verdana"/>
              </a:rPr>
              <a:t>Europa, </a:t>
            </a:r>
            <a:r>
              <a:rPr sz="1400" dirty="0">
                <a:latin typeface="Verdana"/>
                <a:cs typeface="Verdana"/>
              </a:rPr>
              <a:t>e </a:t>
            </a:r>
            <a:r>
              <a:rPr sz="1400" spc="-5" dirty="0">
                <a:latin typeface="Verdana"/>
                <a:cs typeface="Verdana"/>
              </a:rPr>
              <a:t>pensada </a:t>
            </a:r>
            <a:r>
              <a:rPr sz="1400" spc="-10" dirty="0">
                <a:latin typeface="Verdana"/>
                <a:cs typeface="Verdana"/>
              </a:rPr>
              <a:t>para </a:t>
            </a:r>
            <a:r>
              <a:rPr sz="1400" spc="-5" dirty="0">
                <a:latin typeface="Verdana"/>
                <a:cs typeface="Verdana"/>
              </a:rPr>
              <a:t>representar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Europa como um todo.   Está, também </a:t>
            </a:r>
            <a:r>
              <a:rPr sz="1400" dirty="0">
                <a:latin typeface="Verdana"/>
                <a:cs typeface="Verdana"/>
              </a:rPr>
              <a:t>presente em </a:t>
            </a:r>
            <a:r>
              <a:rPr sz="1400" spc="-5" dirty="0">
                <a:latin typeface="Verdana"/>
                <a:cs typeface="Verdana"/>
              </a:rPr>
              <a:t>todas </a:t>
            </a:r>
            <a:r>
              <a:rPr sz="1400" spc="-10" dirty="0">
                <a:latin typeface="Verdana"/>
                <a:cs typeface="Verdana"/>
              </a:rPr>
              <a:t>as </a:t>
            </a:r>
            <a:r>
              <a:rPr sz="1400" spc="-5" dirty="0">
                <a:latin typeface="Verdana"/>
                <a:cs typeface="Verdana"/>
              </a:rPr>
              <a:t>moedas euro </a:t>
            </a:r>
            <a:r>
              <a:rPr sz="1400" spc="-10" dirty="0">
                <a:latin typeface="Verdana"/>
                <a:cs typeface="Verdana"/>
              </a:rPr>
              <a:t>através </a:t>
            </a:r>
            <a:r>
              <a:rPr sz="1400" spc="-5" dirty="0">
                <a:latin typeface="Verdana"/>
                <a:cs typeface="Verdana"/>
              </a:rPr>
              <a:t>das </a:t>
            </a:r>
            <a:r>
              <a:rPr sz="1400" dirty="0">
                <a:latin typeface="Verdana"/>
                <a:cs typeface="Verdana"/>
              </a:rPr>
              <a:t>suas 12 </a:t>
            </a:r>
            <a:r>
              <a:rPr sz="1400" spc="-5" dirty="0">
                <a:latin typeface="Verdana"/>
                <a:cs typeface="Verdana"/>
              </a:rPr>
              <a:t>estrelas </a:t>
            </a:r>
            <a:r>
              <a:rPr sz="1400" dirty="0">
                <a:latin typeface="Verdana"/>
                <a:cs typeface="Verdana"/>
              </a:rPr>
              <a:t>que  representam alguns </a:t>
            </a:r>
            <a:r>
              <a:rPr sz="1400" spc="-5" dirty="0">
                <a:latin typeface="Verdana"/>
                <a:cs typeface="Verdana"/>
              </a:rPr>
              <a:t>dos </a:t>
            </a:r>
            <a:r>
              <a:rPr sz="1400" dirty="0">
                <a:latin typeface="Verdana"/>
                <a:cs typeface="Verdana"/>
              </a:rPr>
              <a:t>seus </a:t>
            </a:r>
            <a:r>
              <a:rPr sz="1400" spc="-5" dirty="0">
                <a:latin typeface="Verdana"/>
                <a:cs typeface="Verdana"/>
              </a:rPr>
              <a:t>estados </a:t>
            </a:r>
            <a:r>
              <a:rPr sz="1400" dirty="0">
                <a:latin typeface="Verdana"/>
                <a:cs typeface="Verdana"/>
              </a:rPr>
              <a:t>membros </a:t>
            </a:r>
            <a:r>
              <a:rPr sz="1400" spc="-5" dirty="0">
                <a:latin typeface="Verdana"/>
                <a:cs typeface="Verdana"/>
              </a:rPr>
              <a:t>uma vez que muitos deles </a:t>
            </a:r>
            <a:r>
              <a:rPr sz="1400" dirty="0">
                <a:latin typeface="Verdana"/>
                <a:cs typeface="Verdana"/>
              </a:rPr>
              <a:t>não </a:t>
            </a:r>
            <a:r>
              <a:rPr sz="1400" spc="-10" dirty="0">
                <a:latin typeface="Verdana"/>
                <a:cs typeface="Verdana"/>
              </a:rPr>
              <a:t>estavam  </a:t>
            </a:r>
            <a:r>
              <a:rPr sz="1400" dirty="0">
                <a:latin typeface="Verdana"/>
                <a:cs typeface="Verdana"/>
              </a:rPr>
              <a:t>de acordo </a:t>
            </a:r>
            <a:r>
              <a:rPr sz="1400" spc="-5" dirty="0">
                <a:latin typeface="Verdana"/>
                <a:cs typeface="Verdana"/>
              </a:rPr>
              <a:t>quanto </a:t>
            </a:r>
            <a:r>
              <a:rPr sz="1400" dirty="0">
                <a:latin typeface="Verdana"/>
                <a:cs typeface="Verdana"/>
              </a:rPr>
              <a:t>á sua </a:t>
            </a:r>
            <a:r>
              <a:rPr sz="1400" spc="-5" dirty="0">
                <a:latin typeface="Verdana"/>
                <a:cs typeface="Verdana"/>
              </a:rPr>
              <a:t>quantidade </a:t>
            </a:r>
            <a:r>
              <a:rPr sz="1400" dirty="0">
                <a:latin typeface="Verdana"/>
                <a:cs typeface="Verdana"/>
              </a:rPr>
              <a:t>optando </a:t>
            </a:r>
            <a:r>
              <a:rPr sz="1400" spc="-5" dirty="0">
                <a:latin typeface="Verdana"/>
                <a:cs typeface="Verdana"/>
              </a:rPr>
              <a:t>por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doze.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1937" y="5105400"/>
            <a:ext cx="8363584" cy="1219835"/>
          </a:xfrm>
          <a:custGeom>
            <a:avLst/>
            <a:gdLst/>
            <a:ahLst/>
            <a:cxnLst/>
            <a:rect l="l" t="t" r="r" b="b"/>
            <a:pathLst>
              <a:path w="8363584" h="1219835">
                <a:moveTo>
                  <a:pt x="8324938" y="0"/>
                </a:moveTo>
                <a:lnTo>
                  <a:pt x="38100" y="0"/>
                </a:ln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0" y="1181112"/>
                </a:lnTo>
                <a:lnTo>
                  <a:pt x="2993" y="1195943"/>
                </a:lnTo>
                <a:lnTo>
                  <a:pt x="11158" y="1208054"/>
                </a:lnTo>
                <a:lnTo>
                  <a:pt x="23268" y="1216218"/>
                </a:lnTo>
                <a:lnTo>
                  <a:pt x="38100" y="1219212"/>
                </a:lnTo>
                <a:lnTo>
                  <a:pt x="8324938" y="1219212"/>
                </a:lnTo>
                <a:lnTo>
                  <a:pt x="8339732" y="1216218"/>
                </a:lnTo>
                <a:lnTo>
                  <a:pt x="8351847" y="1208054"/>
                </a:lnTo>
                <a:lnTo>
                  <a:pt x="8352888" y="1206512"/>
                </a:lnTo>
                <a:lnTo>
                  <a:pt x="38100" y="1206512"/>
                </a:lnTo>
                <a:lnTo>
                  <a:pt x="28210" y="1204517"/>
                </a:lnTo>
                <a:lnTo>
                  <a:pt x="20137" y="1199075"/>
                </a:lnTo>
                <a:lnTo>
                  <a:pt x="14695" y="1191001"/>
                </a:lnTo>
                <a:lnTo>
                  <a:pt x="12700" y="1181112"/>
                </a:lnTo>
                <a:lnTo>
                  <a:pt x="12700" y="38100"/>
                </a:lnTo>
                <a:lnTo>
                  <a:pt x="14695" y="28237"/>
                </a:lnTo>
                <a:lnTo>
                  <a:pt x="20137" y="20161"/>
                </a:lnTo>
                <a:lnTo>
                  <a:pt x="28210" y="14704"/>
                </a:lnTo>
                <a:lnTo>
                  <a:pt x="38100" y="12700"/>
                </a:lnTo>
                <a:lnTo>
                  <a:pt x="8352898" y="12700"/>
                </a:lnTo>
                <a:lnTo>
                  <a:pt x="8351847" y="11144"/>
                </a:lnTo>
                <a:lnTo>
                  <a:pt x="8339732" y="2988"/>
                </a:lnTo>
                <a:lnTo>
                  <a:pt x="8324938" y="0"/>
                </a:lnTo>
                <a:close/>
              </a:path>
              <a:path w="8363584" h="1219835">
                <a:moveTo>
                  <a:pt x="8352898" y="12700"/>
                </a:moveTo>
                <a:lnTo>
                  <a:pt x="8324938" y="12700"/>
                </a:lnTo>
                <a:lnTo>
                  <a:pt x="8334801" y="14704"/>
                </a:lnTo>
                <a:lnTo>
                  <a:pt x="8342877" y="20161"/>
                </a:lnTo>
                <a:lnTo>
                  <a:pt x="8348334" y="28237"/>
                </a:lnTo>
                <a:lnTo>
                  <a:pt x="8350338" y="38100"/>
                </a:lnTo>
                <a:lnTo>
                  <a:pt x="8350338" y="1181112"/>
                </a:lnTo>
                <a:lnTo>
                  <a:pt x="8348334" y="1191001"/>
                </a:lnTo>
                <a:lnTo>
                  <a:pt x="8342877" y="1199075"/>
                </a:lnTo>
                <a:lnTo>
                  <a:pt x="8334801" y="1204517"/>
                </a:lnTo>
                <a:lnTo>
                  <a:pt x="8324938" y="1206512"/>
                </a:lnTo>
                <a:lnTo>
                  <a:pt x="8352888" y="1206512"/>
                </a:lnTo>
                <a:lnTo>
                  <a:pt x="8360032" y="1195943"/>
                </a:lnTo>
                <a:lnTo>
                  <a:pt x="8363038" y="1181112"/>
                </a:lnTo>
                <a:lnTo>
                  <a:pt x="8363038" y="38100"/>
                </a:lnTo>
                <a:lnTo>
                  <a:pt x="8360032" y="23252"/>
                </a:lnTo>
                <a:lnTo>
                  <a:pt x="8352898" y="12700"/>
                </a:lnTo>
                <a:close/>
              </a:path>
              <a:path w="8363584" h="1219835">
                <a:moveTo>
                  <a:pt x="8331923" y="25400"/>
                </a:moveTo>
                <a:lnTo>
                  <a:pt x="31076" y="25400"/>
                </a:lnTo>
                <a:lnTo>
                  <a:pt x="25400" y="31114"/>
                </a:lnTo>
                <a:lnTo>
                  <a:pt x="25400" y="1188135"/>
                </a:lnTo>
                <a:lnTo>
                  <a:pt x="31076" y="1193812"/>
                </a:lnTo>
                <a:lnTo>
                  <a:pt x="8331923" y="1193812"/>
                </a:lnTo>
                <a:lnTo>
                  <a:pt x="8337638" y="1188135"/>
                </a:lnTo>
                <a:lnTo>
                  <a:pt x="8337638" y="1168412"/>
                </a:lnTo>
                <a:lnTo>
                  <a:pt x="50800" y="1168412"/>
                </a:lnTo>
                <a:lnTo>
                  <a:pt x="50800" y="50800"/>
                </a:lnTo>
                <a:lnTo>
                  <a:pt x="8337638" y="50800"/>
                </a:lnTo>
                <a:lnTo>
                  <a:pt x="8337638" y="31114"/>
                </a:lnTo>
                <a:lnTo>
                  <a:pt x="8331923" y="25400"/>
                </a:lnTo>
                <a:close/>
              </a:path>
              <a:path w="8363584" h="1219835">
                <a:moveTo>
                  <a:pt x="8337638" y="50800"/>
                </a:moveTo>
                <a:lnTo>
                  <a:pt x="8312238" y="50800"/>
                </a:lnTo>
                <a:lnTo>
                  <a:pt x="8312238" y="1168412"/>
                </a:lnTo>
                <a:lnTo>
                  <a:pt x="8337638" y="1168412"/>
                </a:lnTo>
                <a:lnTo>
                  <a:pt x="8337638" y="50800"/>
                </a:lnTo>
                <a:close/>
              </a:path>
              <a:path w="8363584" h="1219835">
                <a:moveTo>
                  <a:pt x="8299538" y="63500"/>
                </a:moveTo>
                <a:lnTo>
                  <a:pt x="63500" y="63500"/>
                </a:lnTo>
                <a:lnTo>
                  <a:pt x="63500" y="1155712"/>
                </a:lnTo>
                <a:lnTo>
                  <a:pt x="8299538" y="1155712"/>
                </a:lnTo>
                <a:lnTo>
                  <a:pt x="8299538" y="1143012"/>
                </a:lnTo>
                <a:lnTo>
                  <a:pt x="76200" y="1143012"/>
                </a:lnTo>
                <a:lnTo>
                  <a:pt x="76200" y="76200"/>
                </a:lnTo>
                <a:lnTo>
                  <a:pt x="8299538" y="76200"/>
                </a:lnTo>
                <a:lnTo>
                  <a:pt x="8299538" y="63500"/>
                </a:lnTo>
                <a:close/>
              </a:path>
              <a:path w="8363584" h="1219835">
                <a:moveTo>
                  <a:pt x="8299538" y="76200"/>
                </a:moveTo>
                <a:lnTo>
                  <a:pt x="8286838" y="76200"/>
                </a:lnTo>
                <a:lnTo>
                  <a:pt x="8286838" y="1143012"/>
                </a:lnTo>
                <a:lnTo>
                  <a:pt x="8299538" y="1143012"/>
                </a:lnTo>
                <a:lnTo>
                  <a:pt x="8299538" y="762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0037" y="5143512"/>
            <a:ext cx="8286750" cy="1143635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48895" rIns="0" bIns="0" rtlCol="0">
            <a:spAutoFit/>
          </a:bodyPr>
          <a:lstStyle/>
          <a:p>
            <a:pPr marL="91440" marR="81280" indent="913765" algn="just">
              <a:lnSpc>
                <a:spcPct val="150000"/>
              </a:lnSpc>
              <a:spcBef>
                <a:spcPts val="385"/>
              </a:spcBef>
            </a:pPr>
            <a:r>
              <a:rPr sz="1400" dirty="0">
                <a:latin typeface="Verdana"/>
                <a:cs typeface="Verdana"/>
              </a:rPr>
              <a:t>Hino </a:t>
            </a:r>
            <a:r>
              <a:rPr sz="1400" spc="-5" dirty="0">
                <a:latin typeface="Verdana"/>
                <a:cs typeface="Verdana"/>
              </a:rPr>
              <a:t>Europeu, também conhecido </a:t>
            </a:r>
            <a:r>
              <a:rPr sz="1400" dirty="0">
                <a:latin typeface="Verdana"/>
                <a:cs typeface="Verdana"/>
              </a:rPr>
              <a:t>como hino d’alegria </a:t>
            </a:r>
            <a:r>
              <a:rPr sz="1400" spc="-5" dirty="0">
                <a:latin typeface="Verdana"/>
                <a:cs typeface="Verdana"/>
              </a:rPr>
              <a:t>foi composto por  Bethoveen </a:t>
            </a:r>
            <a:r>
              <a:rPr sz="1400" dirty="0">
                <a:latin typeface="Verdana"/>
                <a:cs typeface="Verdana"/>
              </a:rPr>
              <a:t>. </a:t>
            </a:r>
            <a:r>
              <a:rPr sz="1400" spc="-5" dirty="0">
                <a:latin typeface="Verdana"/>
                <a:cs typeface="Verdana"/>
              </a:rPr>
              <a:t>Este trecho foi escolhido como hino </a:t>
            </a:r>
            <a:r>
              <a:rPr sz="1400" dirty="0">
                <a:latin typeface="Verdana"/>
                <a:cs typeface="Verdana"/>
              </a:rPr>
              <a:t>do Conselho </a:t>
            </a:r>
            <a:r>
              <a:rPr sz="1400" spc="-10" dirty="0">
                <a:latin typeface="Verdana"/>
                <a:cs typeface="Verdana"/>
              </a:rPr>
              <a:t>da </a:t>
            </a:r>
            <a:r>
              <a:rPr sz="1400" spc="-5" dirty="0">
                <a:latin typeface="Verdana"/>
                <a:cs typeface="Verdana"/>
              </a:rPr>
              <a:t>Europa em </a:t>
            </a:r>
            <a:r>
              <a:rPr sz="1400" dirty="0">
                <a:latin typeface="Verdana"/>
                <a:cs typeface="Verdana"/>
              </a:rPr>
              <a:t>19 de Janeiro  de</a:t>
            </a:r>
            <a:r>
              <a:rPr sz="1400" spc="-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1972.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20" name="Som gravado">
            <a:hlinkClick r:id="" action="ppaction://media"/>
            <a:extLst>
              <a:ext uri="{FF2B5EF4-FFF2-40B4-BE49-F238E27FC236}">
                <a16:creationId xmlns:a16="http://schemas.microsoft.com/office/drawing/2014/main" id="{1F8150AB-408C-498E-BD2C-3697A782E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24" y="214337"/>
            <a:ext cx="8572500" cy="6286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5875" y="500062"/>
            <a:ext cx="6786880" cy="643255"/>
          </a:xfrm>
          <a:custGeom>
            <a:avLst/>
            <a:gdLst/>
            <a:ahLst/>
            <a:cxnLst/>
            <a:rect l="l" t="t" r="r" b="b"/>
            <a:pathLst>
              <a:path w="6786880" h="643255">
                <a:moveTo>
                  <a:pt x="6786626" y="0"/>
                </a:moveTo>
                <a:lnTo>
                  <a:pt x="0" y="0"/>
                </a:lnTo>
                <a:lnTo>
                  <a:pt x="0" y="642937"/>
                </a:lnTo>
                <a:lnTo>
                  <a:pt x="6786626" y="642937"/>
                </a:lnTo>
                <a:lnTo>
                  <a:pt x="678662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60475" y="370331"/>
            <a:ext cx="6837680" cy="802005"/>
            <a:chOff x="1260475" y="370331"/>
            <a:chExt cx="6837680" cy="802005"/>
          </a:xfrm>
        </p:grpSpPr>
        <p:sp>
          <p:nvSpPr>
            <p:cNvPr id="5" name="object 5"/>
            <p:cNvSpPr/>
            <p:nvPr/>
          </p:nvSpPr>
          <p:spPr>
            <a:xfrm>
              <a:off x="1285875" y="500100"/>
              <a:ext cx="6786880" cy="646430"/>
            </a:xfrm>
            <a:custGeom>
              <a:avLst/>
              <a:gdLst/>
              <a:ahLst/>
              <a:cxnLst/>
              <a:rect l="l" t="t" r="r" b="b"/>
              <a:pathLst>
                <a:path w="6786880" h="646430">
                  <a:moveTo>
                    <a:pt x="0" y="646328"/>
                  </a:moveTo>
                  <a:lnTo>
                    <a:pt x="6786626" y="646328"/>
                  </a:lnTo>
                  <a:lnTo>
                    <a:pt x="6786626" y="0"/>
                  </a:lnTo>
                  <a:lnTo>
                    <a:pt x="0" y="0"/>
                  </a:lnTo>
                  <a:lnTo>
                    <a:pt x="0" y="646328"/>
                  </a:lnTo>
                  <a:close/>
                </a:path>
              </a:pathLst>
            </a:custGeom>
            <a:ln w="508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87424" y="370331"/>
              <a:ext cx="6390132" cy="7711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14448" y="651890"/>
              <a:ext cx="5718302" cy="4124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17512" y="1331874"/>
            <a:ext cx="3122930" cy="574040"/>
            <a:chOff x="617512" y="1331874"/>
            <a:chExt cx="3122930" cy="574040"/>
          </a:xfrm>
        </p:grpSpPr>
        <p:sp>
          <p:nvSpPr>
            <p:cNvPr id="9" name="object 9"/>
            <p:cNvSpPr/>
            <p:nvPr/>
          </p:nvSpPr>
          <p:spPr>
            <a:xfrm>
              <a:off x="642912" y="1357274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2912" y="1357274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42912" y="1357274"/>
            <a:ext cx="3072130" cy="5232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684530" indent="-358775">
              <a:lnSpc>
                <a:spcPct val="100000"/>
              </a:lnSpc>
              <a:spcBef>
                <a:spcPts val="175"/>
              </a:spcBef>
              <a:buFont typeface="Wingdings"/>
              <a:buChar char=""/>
              <a:tabLst>
                <a:tab pos="685165" algn="l"/>
              </a:tabLst>
            </a:pPr>
            <a:r>
              <a:rPr sz="2800" b="1" spc="-10" dirty="0">
                <a:latin typeface="Carlito"/>
                <a:cs typeface="Carlito"/>
              </a:rPr>
              <a:t>Dia </a:t>
            </a:r>
            <a:r>
              <a:rPr sz="2800" b="1" spc="-5" dirty="0">
                <a:latin typeface="Carlito"/>
                <a:cs typeface="Carlito"/>
              </a:rPr>
              <a:t>da</a:t>
            </a:r>
            <a:r>
              <a:rPr sz="2800" b="1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Europa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8949" y="4475124"/>
            <a:ext cx="3122930" cy="574040"/>
            <a:chOff x="688949" y="4475124"/>
            <a:chExt cx="3122930" cy="574040"/>
          </a:xfrm>
        </p:grpSpPr>
        <p:sp>
          <p:nvSpPr>
            <p:cNvPr id="13" name="object 13"/>
            <p:cNvSpPr/>
            <p:nvPr/>
          </p:nvSpPr>
          <p:spPr>
            <a:xfrm>
              <a:off x="714349" y="4500524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4349" y="4500524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14349" y="4500524"/>
            <a:ext cx="3072130" cy="5232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822325" indent="-280035">
              <a:lnSpc>
                <a:spcPct val="100000"/>
              </a:lnSpc>
              <a:spcBef>
                <a:spcPts val="185"/>
              </a:spcBef>
              <a:buSzPct val="96428"/>
              <a:buFont typeface="Wingdings"/>
              <a:buChar char=""/>
              <a:tabLst>
                <a:tab pos="822960" algn="l"/>
              </a:tabLst>
            </a:pPr>
            <a:r>
              <a:rPr sz="2800" b="1" spc="-5" dirty="0">
                <a:latin typeface="Carlito"/>
                <a:cs typeface="Carlito"/>
              </a:rPr>
              <a:t>O seu</a:t>
            </a:r>
            <a:r>
              <a:rPr sz="2800" b="1" spc="-25" dirty="0">
                <a:latin typeface="Carlito"/>
                <a:cs typeface="Carlito"/>
              </a:rPr>
              <a:t> </a:t>
            </a:r>
            <a:r>
              <a:rPr sz="2800" b="1" spc="-5" dirty="0">
                <a:latin typeface="Carlito"/>
                <a:cs typeface="Carlito"/>
              </a:rPr>
              <a:t>Lema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0499" y="2105025"/>
            <a:ext cx="8363584" cy="1576705"/>
          </a:xfrm>
          <a:custGeom>
            <a:avLst/>
            <a:gdLst/>
            <a:ahLst/>
            <a:cxnLst/>
            <a:rect l="l" t="t" r="r" b="b"/>
            <a:pathLst>
              <a:path w="8363584" h="1576704">
                <a:moveTo>
                  <a:pt x="8324875" y="0"/>
                </a:moveTo>
                <a:lnTo>
                  <a:pt x="38099" y="0"/>
                </a:ln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0" y="1538224"/>
                </a:lnTo>
                <a:lnTo>
                  <a:pt x="2993" y="1553071"/>
                </a:lnTo>
                <a:lnTo>
                  <a:pt x="11158" y="1565179"/>
                </a:lnTo>
                <a:lnTo>
                  <a:pt x="23268" y="1573335"/>
                </a:lnTo>
                <a:lnTo>
                  <a:pt x="38099" y="1576324"/>
                </a:lnTo>
                <a:lnTo>
                  <a:pt x="8324875" y="1576324"/>
                </a:lnTo>
                <a:lnTo>
                  <a:pt x="8339722" y="1573335"/>
                </a:lnTo>
                <a:lnTo>
                  <a:pt x="8351831" y="1565179"/>
                </a:lnTo>
                <a:lnTo>
                  <a:pt x="8352879" y="1563624"/>
                </a:lnTo>
                <a:lnTo>
                  <a:pt x="38099" y="1563624"/>
                </a:lnTo>
                <a:lnTo>
                  <a:pt x="28210" y="1561637"/>
                </a:lnTo>
                <a:lnTo>
                  <a:pt x="20137" y="1556210"/>
                </a:lnTo>
                <a:lnTo>
                  <a:pt x="14695" y="1548139"/>
                </a:lnTo>
                <a:lnTo>
                  <a:pt x="12700" y="1538224"/>
                </a:lnTo>
                <a:lnTo>
                  <a:pt x="12700" y="38100"/>
                </a:lnTo>
                <a:lnTo>
                  <a:pt x="14695" y="28184"/>
                </a:lnTo>
                <a:lnTo>
                  <a:pt x="20137" y="20113"/>
                </a:lnTo>
                <a:lnTo>
                  <a:pt x="28210" y="14686"/>
                </a:lnTo>
                <a:lnTo>
                  <a:pt x="38099" y="12700"/>
                </a:lnTo>
                <a:lnTo>
                  <a:pt x="8352879" y="12700"/>
                </a:lnTo>
                <a:lnTo>
                  <a:pt x="8351831" y="11144"/>
                </a:lnTo>
                <a:lnTo>
                  <a:pt x="8339722" y="2988"/>
                </a:lnTo>
                <a:lnTo>
                  <a:pt x="8324875" y="0"/>
                </a:lnTo>
                <a:close/>
              </a:path>
              <a:path w="8363584" h="1576704">
                <a:moveTo>
                  <a:pt x="8352879" y="12700"/>
                </a:moveTo>
                <a:lnTo>
                  <a:pt x="8324875" y="12700"/>
                </a:lnTo>
                <a:lnTo>
                  <a:pt x="8334791" y="14686"/>
                </a:lnTo>
                <a:lnTo>
                  <a:pt x="8342861" y="20113"/>
                </a:lnTo>
                <a:lnTo>
                  <a:pt x="8348289" y="28184"/>
                </a:lnTo>
                <a:lnTo>
                  <a:pt x="8350275" y="38100"/>
                </a:lnTo>
                <a:lnTo>
                  <a:pt x="8350275" y="1538224"/>
                </a:lnTo>
                <a:lnTo>
                  <a:pt x="8348289" y="1548139"/>
                </a:lnTo>
                <a:lnTo>
                  <a:pt x="8342861" y="1556210"/>
                </a:lnTo>
                <a:lnTo>
                  <a:pt x="8334791" y="1561637"/>
                </a:lnTo>
                <a:lnTo>
                  <a:pt x="8324875" y="1563624"/>
                </a:lnTo>
                <a:lnTo>
                  <a:pt x="8352879" y="1563624"/>
                </a:lnTo>
                <a:lnTo>
                  <a:pt x="8359986" y="1553071"/>
                </a:lnTo>
                <a:lnTo>
                  <a:pt x="8362975" y="1538224"/>
                </a:lnTo>
                <a:lnTo>
                  <a:pt x="8362975" y="38100"/>
                </a:lnTo>
                <a:lnTo>
                  <a:pt x="8359986" y="23252"/>
                </a:lnTo>
                <a:lnTo>
                  <a:pt x="8352879" y="12700"/>
                </a:lnTo>
                <a:close/>
              </a:path>
              <a:path w="8363584" h="1576704">
                <a:moveTo>
                  <a:pt x="8331860" y="25400"/>
                </a:moveTo>
                <a:lnTo>
                  <a:pt x="31076" y="25400"/>
                </a:lnTo>
                <a:lnTo>
                  <a:pt x="25399" y="31114"/>
                </a:lnTo>
                <a:lnTo>
                  <a:pt x="25399" y="1545336"/>
                </a:lnTo>
                <a:lnTo>
                  <a:pt x="31076" y="1551051"/>
                </a:lnTo>
                <a:lnTo>
                  <a:pt x="8331860" y="1551051"/>
                </a:lnTo>
                <a:lnTo>
                  <a:pt x="8337575" y="1545336"/>
                </a:lnTo>
                <a:lnTo>
                  <a:pt x="8337575" y="1525524"/>
                </a:lnTo>
                <a:lnTo>
                  <a:pt x="50799" y="1525524"/>
                </a:lnTo>
                <a:lnTo>
                  <a:pt x="50799" y="50800"/>
                </a:lnTo>
                <a:lnTo>
                  <a:pt x="8337575" y="50800"/>
                </a:lnTo>
                <a:lnTo>
                  <a:pt x="8337575" y="31114"/>
                </a:lnTo>
                <a:lnTo>
                  <a:pt x="8331860" y="25400"/>
                </a:lnTo>
                <a:close/>
              </a:path>
              <a:path w="8363584" h="1576704">
                <a:moveTo>
                  <a:pt x="8337575" y="50800"/>
                </a:moveTo>
                <a:lnTo>
                  <a:pt x="8312175" y="50800"/>
                </a:lnTo>
                <a:lnTo>
                  <a:pt x="8312175" y="1525524"/>
                </a:lnTo>
                <a:lnTo>
                  <a:pt x="8337575" y="1525524"/>
                </a:lnTo>
                <a:lnTo>
                  <a:pt x="8337575" y="50800"/>
                </a:lnTo>
                <a:close/>
              </a:path>
              <a:path w="8363584" h="1576704">
                <a:moveTo>
                  <a:pt x="8299475" y="63500"/>
                </a:moveTo>
                <a:lnTo>
                  <a:pt x="63499" y="63500"/>
                </a:lnTo>
                <a:lnTo>
                  <a:pt x="63499" y="1512951"/>
                </a:lnTo>
                <a:lnTo>
                  <a:pt x="8299475" y="1512951"/>
                </a:lnTo>
                <a:lnTo>
                  <a:pt x="8299475" y="1500124"/>
                </a:lnTo>
                <a:lnTo>
                  <a:pt x="76199" y="1500124"/>
                </a:lnTo>
                <a:lnTo>
                  <a:pt x="76199" y="76200"/>
                </a:lnTo>
                <a:lnTo>
                  <a:pt x="8299475" y="76200"/>
                </a:lnTo>
                <a:lnTo>
                  <a:pt x="8299475" y="63500"/>
                </a:lnTo>
                <a:close/>
              </a:path>
              <a:path w="8363584" h="1576704">
                <a:moveTo>
                  <a:pt x="8299475" y="76200"/>
                </a:moveTo>
                <a:lnTo>
                  <a:pt x="8286775" y="76200"/>
                </a:lnTo>
                <a:lnTo>
                  <a:pt x="8286775" y="1500124"/>
                </a:lnTo>
                <a:lnTo>
                  <a:pt x="8299475" y="1500124"/>
                </a:lnTo>
                <a:lnTo>
                  <a:pt x="8299475" y="762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28599" y="2143125"/>
            <a:ext cx="8286750" cy="1500505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90805" marR="81280" indent="914400" algn="just">
              <a:lnSpc>
                <a:spcPct val="150000"/>
              </a:lnSpc>
              <a:spcBef>
                <a:spcPts val="5"/>
              </a:spcBef>
            </a:pPr>
            <a:r>
              <a:rPr sz="1400" spc="-5" dirty="0">
                <a:latin typeface="Verdana"/>
                <a:cs typeface="Verdana"/>
              </a:rPr>
              <a:t>Esta proposta, conhecida </a:t>
            </a:r>
            <a:r>
              <a:rPr sz="1400" dirty="0">
                <a:latin typeface="Verdana"/>
                <a:cs typeface="Verdana"/>
              </a:rPr>
              <a:t>como </a:t>
            </a:r>
            <a:r>
              <a:rPr sz="1400" spc="-5" dirty="0">
                <a:latin typeface="Verdana"/>
                <a:cs typeface="Verdana"/>
              </a:rPr>
              <a:t>"Declaração Schuman", </a:t>
            </a:r>
            <a:r>
              <a:rPr sz="1400" dirty="0">
                <a:latin typeface="Verdana"/>
                <a:cs typeface="Verdana"/>
              </a:rPr>
              <a:t>é </a:t>
            </a:r>
            <a:r>
              <a:rPr sz="1400" spc="-5" dirty="0">
                <a:latin typeface="Verdana"/>
                <a:cs typeface="Verdana"/>
              </a:rPr>
              <a:t>considerada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começo  </a:t>
            </a:r>
            <a:r>
              <a:rPr sz="1400" dirty="0">
                <a:latin typeface="Verdana"/>
                <a:cs typeface="Verdana"/>
              </a:rPr>
              <a:t>da </a:t>
            </a:r>
            <a:r>
              <a:rPr sz="1400" spc="-5" dirty="0">
                <a:latin typeface="Verdana"/>
                <a:cs typeface="Verdana"/>
              </a:rPr>
              <a:t>criação </a:t>
            </a:r>
            <a:r>
              <a:rPr sz="1400" dirty="0">
                <a:latin typeface="Verdana"/>
                <a:cs typeface="Verdana"/>
              </a:rPr>
              <a:t>do </a:t>
            </a:r>
            <a:r>
              <a:rPr sz="1400" spc="-5" dirty="0">
                <a:latin typeface="Verdana"/>
                <a:cs typeface="Verdana"/>
              </a:rPr>
              <a:t>que </a:t>
            </a:r>
            <a:r>
              <a:rPr sz="1400" dirty="0">
                <a:latin typeface="Verdana"/>
                <a:cs typeface="Verdana"/>
              </a:rPr>
              <a:t>é hoje a União </a:t>
            </a:r>
            <a:r>
              <a:rPr sz="1400" spc="-5" dirty="0">
                <a:latin typeface="Verdana"/>
                <a:cs typeface="Verdana"/>
              </a:rPr>
              <a:t>Europeia. </a:t>
            </a:r>
            <a:r>
              <a:rPr sz="1400" spc="5" dirty="0">
                <a:latin typeface="Verdana"/>
                <a:cs typeface="Verdana"/>
              </a:rPr>
              <a:t>Na </a:t>
            </a:r>
            <a:r>
              <a:rPr sz="1400" spc="-5" dirty="0">
                <a:latin typeface="Verdana"/>
                <a:cs typeface="Verdana"/>
              </a:rPr>
              <a:t>Cimeira </a:t>
            </a:r>
            <a:r>
              <a:rPr sz="1400" dirty="0">
                <a:latin typeface="Verdana"/>
                <a:cs typeface="Verdana"/>
              </a:rPr>
              <a:t>de Milão </a:t>
            </a:r>
            <a:r>
              <a:rPr sz="1400" spc="-1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1985, </a:t>
            </a:r>
            <a:r>
              <a:rPr sz="1400" spc="-10" dirty="0">
                <a:latin typeface="Verdana"/>
                <a:cs typeface="Verdana"/>
              </a:rPr>
              <a:t>os </a:t>
            </a:r>
            <a:r>
              <a:rPr sz="1400" spc="-5" dirty="0">
                <a:latin typeface="Verdana"/>
                <a:cs typeface="Verdana"/>
              </a:rPr>
              <a:t>Chefes </a:t>
            </a:r>
            <a:r>
              <a:rPr sz="1400" dirty="0">
                <a:latin typeface="Verdana"/>
                <a:cs typeface="Verdana"/>
              </a:rPr>
              <a:t>de  </a:t>
            </a:r>
            <a:r>
              <a:rPr sz="1400" spc="-5" dirty="0">
                <a:latin typeface="Verdana"/>
                <a:cs typeface="Verdana"/>
              </a:rPr>
              <a:t>Estado </a:t>
            </a:r>
            <a:r>
              <a:rPr sz="1400" dirty="0">
                <a:latin typeface="Verdana"/>
                <a:cs typeface="Verdana"/>
              </a:rPr>
              <a:t>e de </a:t>
            </a:r>
            <a:r>
              <a:rPr sz="1400" spc="-5" dirty="0">
                <a:latin typeface="Verdana"/>
                <a:cs typeface="Verdana"/>
              </a:rPr>
              <a:t>Governo </a:t>
            </a:r>
            <a:r>
              <a:rPr sz="1400" dirty="0">
                <a:latin typeface="Verdana"/>
                <a:cs typeface="Verdana"/>
              </a:rPr>
              <a:t>decidiram celebrar o dia 9 de Maio como "Dia da</a:t>
            </a:r>
            <a:r>
              <a:rPr sz="1400" spc="-25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Europa".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1937" y="5534025"/>
            <a:ext cx="4577080" cy="576580"/>
          </a:xfrm>
          <a:custGeom>
            <a:avLst/>
            <a:gdLst/>
            <a:ahLst/>
            <a:cxnLst/>
            <a:rect l="l" t="t" r="r" b="b"/>
            <a:pathLst>
              <a:path w="4577080" h="576579">
                <a:moveTo>
                  <a:pt x="4538687" y="0"/>
                </a:moveTo>
                <a:lnTo>
                  <a:pt x="38100" y="0"/>
                </a:ln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0" y="538175"/>
                </a:lnTo>
                <a:lnTo>
                  <a:pt x="2993" y="553006"/>
                </a:lnTo>
                <a:lnTo>
                  <a:pt x="11158" y="565116"/>
                </a:lnTo>
                <a:lnTo>
                  <a:pt x="23268" y="573281"/>
                </a:lnTo>
                <a:lnTo>
                  <a:pt x="38100" y="576275"/>
                </a:lnTo>
                <a:lnTo>
                  <a:pt x="4538687" y="576275"/>
                </a:lnTo>
                <a:lnTo>
                  <a:pt x="4553534" y="573281"/>
                </a:lnTo>
                <a:lnTo>
                  <a:pt x="4565643" y="565116"/>
                </a:lnTo>
                <a:lnTo>
                  <a:pt x="4566681" y="563575"/>
                </a:lnTo>
                <a:lnTo>
                  <a:pt x="38100" y="563575"/>
                </a:lnTo>
                <a:lnTo>
                  <a:pt x="28210" y="561579"/>
                </a:lnTo>
                <a:lnTo>
                  <a:pt x="20137" y="556137"/>
                </a:lnTo>
                <a:lnTo>
                  <a:pt x="14695" y="548064"/>
                </a:lnTo>
                <a:lnTo>
                  <a:pt x="12700" y="538175"/>
                </a:lnTo>
                <a:lnTo>
                  <a:pt x="12700" y="38100"/>
                </a:lnTo>
                <a:lnTo>
                  <a:pt x="14695" y="28237"/>
                </a:lnTo>
                <a:lnTo>
                  <a:pt x="20137" y="20161"/>
                </a:lnTo>
                <a:lnTo>
                  <a:pt x="28210" y="14704"/>
                </a:lnTo>
                <a:lnTo>
                  <a:pt x="38100" y="12700"/>
                </a:lnTo>
                <a:lnTo>
                  <a:pt x="4566691" y="12700"/>
                </a:lnTo>
                <a:lnTo>
                  <a:pt x="4565643" y="11144"/>
                </a:lnTo>
                <a:lnTo>
                  <a:pt x="4553534" y="2988"/>
                </a:lnTo>
                <a:lnTo>
                  <a:pt x="4538687" y="0"/>
                </a:lnTo>
                <a:close/>
              </a:path>
              <a:path w="4577080" h="576579">
                <a:moveTo>
                  <a:pt x="4566691" y="12700"/>
                </a:moveTo>
                <a:lnTo>
                  <a:pt x="4538687" y="12700"/>
                </a:lnTo>
                <a:lnTo>
                  <a:pt x="4548550" y="14704"/>
                </a:lnTo>
                <a:lnTo>
                  <a:pt x="4556626" y="20161"/>
                </a:lnTo>
                <a:lnTo>
                  <a:pt x="4562083" y="28237"/>
                </a:lnTo>
                <a:lnTo>
                  <a:pt x="4564087" y="38100"/>
                </a:lnTo>
                <a:lnTo>
                  <a:pt x="4564087" y="538175"/>
                </a:lnTo>
                <a:lnTo>
                  <a:pt x="4562083" y="548064"/>
                </a:lnTo>
                <a:lnTo>
                  <a:pt x="4556626" y="556137"/>
                </a:lnTo>
                <a:lnTo>
                  <a:pt x="4548550" y="561579"/>
                </a:lnTo>
                <a:lnTo>
                  <a:pt x="4538687" y="563575"/>
                </a:lnTo>
                <a:lnTo>
                  <a:pt x="4566681" y="563575"/>
                </a:lnTo>
                <a:lnTo>
                  <a:pt x="4573799" y="553006"/>
                </a:lnTo>
                <a:lnTo>
                  <a:pt x="4576787" y="538175"/>
                </a:lnTo>
                <a:lnTo>
                  <a:pt x="4576787" y="38100"/>
                </a:lnTo>
                <a:lnTo>
                  <a:pt x="4573799" y="23252"/>
                </a:lnTo>
                <a:lnTo>
                  <a:pt x="4566691" y="12700"/>
                </a:lnTo>
                <a:close/>
              </a:path>
              <a:path w="4577080" h="576579">
                <a:moveTo>
                  <a:pt x="4545672" y="25400"/>
                </a:moveTo>
                <a:lnTo>
                  <a:pt x="31076" y="25400"/>
                </a:lnTo>
                <a:lnTo>
                  <a:pt x="25400" y="31115"/>
                </a:lnTo>
                <a:lnTo>
                  <a:pt x="25400" y="545198"/>
                </a:lnTo>
                <a:lnTo>
                  <a:pt x="31076" y="550875"/>
                </a:lnTo>
                <a:lnTo>
                  <a:pt x="4545672" y="550875"/>
                </a:lnTo>
                <a:lnTo>
                  <a:pt x="4551387" y="545198"/>
                </a:lnTo>
                <a:lnTo>
                  <a:pt x="4551387" y="525475"/>
                </a:lnTo>
                <a:lnTo>
                  <a:pt x="50800" y="525475"/>
                </a:lnTo>
                <a:lnTo>
                  <a:pt x="50800" y="50800"/>
                </a:lnTo>
                <a:lnTo>
                  <a:pt x="4551387" y="50800"/>
                </a:lnTo>
                <a:lnTo>
                  <a:pt x="4551387" y="31115"/>
                </a:lnTo>
                <a:lnTo>
                  <a:pt x="4545672" y="25400"/>
                </a:lnTo>
                <a:close/>
              </a:path>
              <a:path w="4577080" h="576579">
                <a:moveTo>
                  <a:pt x="4551387" y="50800"/>
                </a:moveTo>
                <a:lnTo>
                  <a:pt x="4525987" y="50800"/>
                </a:lnTo>
                <a:lnTo>
                  <a:pt x="4525987" y="525475"/>
                </a:lnTo>
                <a:lnTo>
                  <a:pt x="4551387" y="525475"/>
                </a:lnTo>
                <a:lnTo>
                  <a:pt x="4551387" y="50800"/>
                </a:lnTo>
                <a:close/>
              </a:path>
              <a:path w="4577080" h="576579">
                <a:moveTo>
                  <a:pt x="4513287" y="63512"/>
                </a:moveTo>
                <a:lnTo>
                  <a:pt x="63500" y="63512"/>
                </a:lnTo>
                <a:lnTo>
                  <a:pt x="63500" y="512775"/>
                </a:lnTo>
                <a:lnTo>
                  <a:pt x="4513287" y="512775"/>
                </a:lnTo>
                <a:lnTo>
                  <a:pt x="4513287" y="500075"/>
                </a:lnTo>
                <a:lnTo>
                  <a:pt x="76200" y="500075"/>
                </a:lnTo>
                <a:lnTo>
                  <a:pt x="76200" y="76212"/>
                </a:lnTo>
                <a:lnTo>
                  <a:pt x="4513287" y="76212"/>
                </a:lnTo>
                <a:lnTo>
                  <a:pt x="4513287" y="63512"/>
                </a:lnTo>
                <a:close/>
              </a:path>
              <a:path w="4577080" h="576579">
                <a:moveTo>
                  <a:pt x="4513287" y="76212"/>
                </a:moveTo>
                <a:lnTo>
                  <a:pt x="4500587" y="76212"/>
                </a:lnTo>
                <a:lnTo>
                  <a:pt x="4500587" y="500075"/>
                </a:lnTo>
                <a:lnTo>
                  <a:pt x="4513287" y="500075"/>
                </a:lnTo>
                <a:lnTo>
                  <a:pt x="4513287" y="76212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0037" y="5572137"/>
            <a:ext cx="4500880" cy="500380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153670" rIns="0" bIns="0" rtlCol="0">
            <a:spAutoFit/>
          </a:bodyPr>
          <a:lstStyle/>
          <a:p>
            <a:pPr marL="1005840">
              <a:lnSpc>
                <a:spcPct val="100000"/>
              </a:lnSpc>
              <a:spcBef>
                <a:spcPts val="1210"/>
              </a:spcBef>
            </a:pPr>
            <a:r>
              <a:rPr sz="1400" dirty="0">
                <a:latin typeface="Verdana"/>
                <a:cs typeface="Verdana"/>
              </a:rPr>
              <a:t>«Unidos na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Diversidade»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495925" y="4138676"/>
            <a:ext cx="3046095" cy="2082164"/>
            <a:chOff x="5495925" y="4138676"/>
            <a:chExt cx="3046095" cy="2082164"/>
          </a:xfrm>
        </p:grpSpPr>
        <p:sp>
          <p:nvSpPr>
            <p:cNvPr id="21" name="object 21"/>
            <p:cNvSpPr/>
            <p:nvPr/>
          </p:nvSpPr>
          <p:spPr>
            <a:xfrm>
              <a:off x="5572125" y="4214876"/>
              <a:ext cx="2893186" cy="192876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34025" y="4176776"/>
              <a:ext cx="2969895" cy="2005964"/>
            </a:xfrm>
            <a:custGeom>
              <a:avLst/>
              <a:gdLst/>
              <a:ahLst/>
              <a:cxnLst/>
              <a:rect l="l" t="t" r="r" b="b"/>
              <a:pathLst>
                <a:path w="2969895" h="2005964">
                  <a:moveTo>
                    <a:pt x="181990" y="0"/>
                  </a:moveTo>
                  <a:lnTo>
                    <a:pt x="2787904" y="0"/>
                  </a:lnTo>
                  <a:lnTo>
                    <a:pt x="2823082" y="3301"/>
                  </a:lnTo>
                  <a:lnTo>
                    <a:pt x="2888996" y="31368"/>
                  </a:lnTo>
                  <a:lnTo>
                    <a:pt x="2938399" y="80772"/>
                  </a:lnTo>
                  <a:lnTo>
                    <a:pt x="2966466" y="146685"/>
                  </a:lnTo>
                  <a:lnTo>
                    <a:pt x="2969768" y="181863"/>
                  </a:lnTo>
                  <a:lnTo>
                    <a:pt x="2969768" y="1823389"/>
                  </a:lnTo>
                  <a:lnTo>
                    <a:pt x="2955417" y="1893443"/>
                  </a:lnTo>
                  <a:lnTo>
                    <a:pt x="2915920" y="1951443"/>
                  </a:lnTo>
                  <a:lnTo>
                    <a:pt x="2857880" y="1990915"/>
                  </a:lnTo>
                  <a:lnTo>
                    <a:pt x="2787904" y="2005355"/>
                  </a:lnTo>
                  <a:lnTo>
                    <a:pt x="181990" y="2005355"/>
                  </a:lnTo>
                  <a:lnTo>
                    <a:pt x="111887" y="1990915"/>
                  </a:lnTo>
                  <a:lnTo>
                    <a:pt x="53975" y="1951443"/>
                  </a:lnTo>
                  <a:lnTo>
                    <a:pt x="14477" y="1893443"/>
                  </a:lnTo>
                  <a:lnTo>
                    <a:pt x="0" y="1823389"/>
                  </a:lnTo>
                  <a:lnTo>
                    <a:pt x="0" y="181863"/>
                  </a:lnTo>
                  <a:lnTo>
                    <a:pt x="14477" y="111887"/>
                  </a:lnTo>
                  <a:lnTo>
                    <a:pt x="53975" y="53848"/>
                  </a:lnTo>
                  <a:lnTo>
                    <a:pt x="111887" y="14350"/>
                  </a:lnTo>
                  <a:lnTo>
                    <a:pt x="181990" y="0"/>
                  </a:lnTo>
                  <a:close/>
                </a:path>
              </a:pathLst>
            </a:custGeom>
            <a:ln w="762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651753" y="5025644"/>
            <a:ext cx="1188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Bandeira</a:t>
            </a:r>
            <a:r>
              <a:rPr sz="1200" b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Europeia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23506" y="5025644"/>
            <a:ext cx="8934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Hino</a:t>
            </a:r>
            <a:r>
              <a:rPr sz="1200" b="1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europeu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66381" y="5883046"/>
            <a:ext cx="1595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«Unidos na</a:t>
            </a:r>
            <a:r>
              <a:rPr sz="1200" b="1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diversidade»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23001" y="5740095"/>
            <a:ext cx="951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Dia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da</a:t>
            </a:r>
            <a:r>
              <a:rPr sz="1200" b="1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Europa:  </a:t>
            </a:r>
            <a:r>
              <a:rPr sz="1200" b="1" dirty="0">
                <a:solidFill>
                  <a:srgbClr val="FFFFFF"/>
                </a:solidFill>
                <a:latin typeface="Carlito"/>
                <a:cs typeface="Carlito"/>
              </a:rPr>
              <a:t>9 de</a:t>
            </a:r>
            <a:r>
              <a:rPr sz="1200" b="1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rlito"/>
                <a:cs typeface="Carlito"/>
              </a:rPr>
              <a:t>Maio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27" name="Som gravado">
            <a:hlinkClick r:id="" action="ppaction://media"/>
            <a:extLst>
              <a:ext uri="{FF2B5EF4-FFF2-40B4-BE49-F238E27FC236}">
                <a16:creationId xmlns:a16="http://schemas.microsoft.com/office/drawing/2014/main" id="{570FE24F-4EC8-4F55-9CE9-02DF3D0C8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50" y="285775"/>
            <a:ext cx="8572500" cy="6286500"/>
            <a:chOff x="285750" y="285775"/>
            <a:chExt cx="8572500" cy="6286500"/>
          </a:xfrm>
        </p:grpSpPr>
        <p:sp>
          <p:nvSpPr>
            <p:cNvPr id="3" name="object 3"/>
            <p:cNvSpPr/>
            <p:nvPr/>
          </p:nvSpPr>
          <p:spPr>
            <a:xfrm>
              <a:off x="4929251" y="3071825"/>
              <a:ext cx="3857625" cy="3000375"/>
            </a:xfrm>
            <a:custGeom>
              <a:avLst/>
              <a:gdLst/>
              <a:ahLst/>
              <a:cxnLst/>
              <a:rect l="l" t="t" r="r" b="b"/>
              <a:pathLst>
                <a:path w="3857625" h="3000375">
                  <a:moveTo>
                    <a:pt x="3857625" y="0"/>
                  </a:moveTo>
                  <a:lnTo>
                    <a:pt x="0" y="0"/>
                  </a:lnTo>
                  <a:lnTo>
                    <a:pt x="0" y="3000375"/>
                  </a:lnTo>
                  <a:lnTo>
                    <a:pt x="3857625" y="3000375"/>
                  </a:lnTo>
                  <a:lnTo>
                    <a:pt x="3857625" y="0"/>
                  </a:lnTo>
                  <a:close/>
                </a:path>
              </a:pathLst>
            </a:custGeom>
            <a:solidFill>
              <a:srgbClr val="FFFFFF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0499" y="1390649"/>
              <a:ext cx="8434705" cy="4719955"/>
            </a:xfrm>
            <a:custGeom>
              <a:avLst/>
              <a:gdLst/>
              <a:ahLst/>
              <a:cxnLst/>
              <a:rect l="l" t="t" r="r" b="b"/>
              <a:pathLst>
                <a:path w="8434705" h="4719955">
                  <a:moveTo>
                    <a:pt x="8370976" y="1706499"/>
                  </a:moveTo>
                  <a:lnTo>
                    <a:pt x="8358276" y="1706499"/>
                  </a:lnTo>
                  <a:lnTo>
                    <a:pt x="8358276" y="1719199"/>
                  </a:lnTo>
                  <a:lnTo>
                    <a:pt x="8358276" y="4643463"/>
                  </a:lnTo>
                  <a:lnTo>
                    <a:pt x="4576851" y="4643463"/>
                  </a:lnTo>
                  <a:lnTo>
                    <a:pt x="4576851" y="1719199"/>
                  </a:lnTo>
                  <a:lnTo>
                    <a:pt x="8358276" y="1719199"/>
                  </a:lnTo>
                  <a:lnTo>
                    <a:pt x="8358276" y="1706499"/>
                  </a:lnTo>
                  <a:lnTo>
                    <a:pt x="4564151" y="1706499"/>
                  </a:lnTo>
                  <a:lnTo>
                    <a:pt x="4564151" y="4656150"/>
                  </a:lnTo>
                  <a:lnTo>
                    <a:pt x="8370976" y="4656163"/>
                  </a:lnTo>
                  <a:lnTo>
                    <a:pt x="8370976" y="4643463"/>
                  </a:lnTo>
                  <a:lnTo>
                    <a:pt x="8370976" y="1719199"/>
                  </a:lnTo>
                  <a:lnTo>
                    <a:pt x="8370976" y="1706499"/>
                  </a:lnTo>
                  <a:close/>
                </a:path>
                <a:path w="8434705" h="4719955">
                  <a:moveTo>
                    <a:pt x="8370976" y="63500"/>
                  </a:moveTo>
                  <a:lnTo>
                    <a:pt x="8358276" y="63500"/>
                  </a:lnTo>
                  <a:lnTo>
                    <a:pt x="8358276" y="76200"/>
                  </a:lnTo>
                  <a:lnTo>
                    <a:pt x="8358276" y="1214374"/>
                  </a:lnTo>
                  <a:lnTo>
                    <a:pt x="76200" y="1214374"/>
                  </a:lnTo>
                  <a:lnTo>
                    <a:pt x="76200" y="76200"/>
                  </a:lnTo>
                  <a:lnTo>
                    <a:pt x="8358276" y="76200"/>
                  </a:lnTo>
                  <a:lnTo>
                    <a:pt x="8358276" y="63500"/>
                  </a:lnTo>
                  <a:lnTo>
                    <a:pt x="63500" y="63500"/>
                  </a:lnTo>
                  <a:lnTo>
                    <a:pt x="63500" y="1227074"/>
                  </a:lnTo>
                  <a:lnTo>
                    <a:pt x="8370976" y="1227074"/>
                  </a:lnTo>
                  <a:lnTo>
                    <a:pt x="8370976" y="1214374"/>
                  </a:lnTo>
                  <a:lnTo>
                    <a:pt x="8370976" y="76200"/>
                  </a:lnTo>
                  <a:lnTo>
                    <a:pt x="8370976" y="63500"/>
                  </a:lnTo>
                  <a:close/>
                </a:path>
                <a:path w="8434705" h="4719955">
                  <a:moveTo>
                    <a:pt x="8409076" y="1674114"/>
                  </a:moveTo>
                  <a:lnTo>
                    <a:pt x="8403361" y="1668399"/>
                  </a:lnTo>
                  <a:lnTo>
                    <a:pt x="4531639" y="1668399"/>
                  </a:lnTo>
                  <a:lnTo>
                    <a:pt x="4526051" y="1674114"/>
                  </a:lnTo>
                  <a:lnTo>
                    <a:pt x="4526051" y="4688573"/>
                  </a:lnTo>
                  <a:lnTo>
                    <a:pt x="4531639" y="4694250"/>
                  </a:lnTo>
                  <a:lnTo>
                    <a:pt x="8403361" y="4694250"/>
                  </a:lnTo>
                  <a:lnTo>
                    <a:pt x="8409076" y="4688573"/>
                  </a:lnTo>
                  <a:lnTo>
                    <a:pt x="8409076" y="4668863"/>
                  </a:lnTo>
                  <a:lnTo>
                    <a:pt x="4551451" y="4668863"/>
                  </a:lnTo>
                  <a:lnTo>
                    <a:pt x="4551451" y="1693799"/>
                  </a:lnTo>
                  <a:lnTo>
                    <a:pt x="8383676" y="1693799"/>
                  </a:lnTo>
                  <a:lnTo>
                    <a:pt x="8383676" y="4668850"/>
                  </a:lnTo>
                  <a:lnTo>
                    <a:pt x="8409076" y="4668863"/>
                  </a:lnTo>
                  <a:lnTo>
                    <a:pt x="8409076" y="1693799"/>
                  </a:lnTo>
                  <a:lnTo>
                    <a:pt x="8409076" y="1674114"/>
                  </a:lnTo>
                  <a:close/>
                </a:path>
                <a:path w="8434705" h="4719955">
                  <a:moveTo>
                    <a:pt x="8409076" y="31115"/>
                  </a:moveTo>
                  <a:lnTo>
                    <a:pt x="8403361" y="25400"/>
                  </a:lnTo>
                  <a:lnTo>
                    <a:pt x="8383676" y="25400"/>
                  </a:lnTo>
                  <a:lnTo>
                    <a:pt x="8383676" y="50800"/>
                  </a:lnTo>
                  <a:lnTo>
                    <a:pt x="8383676" y="1239774"/>
                  </a:lnTo>
                  <a:lnTo>
                    <a:pt x="50800" y="1239774"/>
                  </a:lnTo>
                  <a:lnTo>
                    <a:pt x="50800" y="50800"/>
                  </a:lnTo>
                  <a:lnTo>
                    <a:pt x="8383676" y="50800"/>
                  </a:lnTo>
                  <a:lnTo>
                    <a:pt x="8383676" y="25400"/>
                  </a:lnTo>
                  <a:lnTo>
                    <a:pt x="31076" y="25400"/>
                  </a:lnTo>
                  <a:lnTo>
                    <a:pt x="25387" y="31115"/>
                  </a:lnTo>
                  <a:lnTo>
                    <a:pt x="25387" y="1259586"/>
                  </a:lnTo>
                  <a:lnTo>
                    <a:pt x="31076" y="1265174"/>
                  </a:lnTo>
                  <a:lnTo>
                    <a:pt x="8403361" y="1265174"/>
                  </a:lnTo>
                  <a:lnTo>
                    <a:pt x="8409076" y="1259586"/>
                  </a:lnTo>
                  <a:lnTo>
                    <a:pt x="8409076" y="1239774"/>
                  </a:lnTo>
                  <a:lnTo>
                    <a:pt x="8409076" y="50800"/>
                  </a:lnTo>
                  <a:lnTo>
                    <a:pt x="8409076" y="31115"/>
                  </a:lnTo>
                  <a:close/>
                </a:path>
                <a:path w="8434705" h="4719955">
                  <a:moveTo>
                    <a:pt x="8434476" y="1681099"/>
                  </a:moveTo>
                  <a:lnTo>
                    <a:pt x="8431466" y="1666316"/>
                  </a:lnTo>
                  <a:lnTo>
                    <a:pt x="8424291" y="1655699"/>
                  </a:lnTo>
                  <a:lnTo>
                    <a:pt x="8423275" y="1654200"/>
                  </a:lnTo>
                  <a:lnTo>
                    <a:pt x="8421776" y="1653197"/>
                  </a:lnTo>
                  <a:lnTo>
                    <a:pt x="8421776" y="1681099"/>
                  </a:lnTo>
                  <a:lnTo>
                    <a:pt x="8421776" y="4681550"/>
                  </a:lnTo>
                  <a:lnTo>
                    <a:pt x="8419770" y="4691443"/>
                  </a:lnTo>
                  <a:lnTo>
                    <a:pt x="8414309" y="4699520"/>
                  </a:lnTo>
                  <a:lnTo>
                    <a:pt x="8406231" y="4704956"/>
                  </a:lnTo>
                  <a:lnTo>
                    <a:pt x="8396376" y="4706950"/>
                  </a:lnTo>
                  <a:lnTo>
                    <a:pt x="4538751" y="4706950"/>
                  </a:lnTo>
                  <a:lnTo>
                    <a:pt x="4528832" y="4704956"/>
                  </a:lnTo>
                  <a:lnTo>
                    <a:pt x="4520755" y="4699520"/>
                  </a:lnTo>
                  <a:lnTo>
                    <a:pt x="4515332" y="4691443"/>
                  </a:lnTo>
                  <a:lnTo>
                    <a:pt x="4513351" y="4681550"/>
                  </a:lnTo>
                  <a:lnTo>
                    <a:pt x="4513351" y="1681099"/>
                  </a:lnTo>
                  <a:lnTo>
                    <a:pt x="4515332" y="1671243"/>
                  </a:lnTo>
                  <a:lnTo>
                    <a:pt x="4520755" y="1663166"/>
                  </a:lnTo>
                  <a:lnTo>
                    <a:pt x="4528832" y="1657705"/>
                  </a:lnTo>
                  <a:lnTo>
                    <a:pt x="4538751" y="1655699"/>
                  </a:lnTo>
                  <a:lnTo>
                    <a:pt x="8396376" y="1655699"/>
                  </a:lnTo>
                  <a:lnTo>
                    <a:pt x="8406231" y="1657705"/>
                  </a:lnTo>
                  <a:lnTo>
                    <a:pt x="8414309" y="1663166"/>
                  </a:lnTo>
                  <a:lnTo>
                    <a:pt x="8419770" y="1671243"/>
                  </a:lnTo>
                  <a:lnTo>
                    <a:pt x="8421776" y="1681099"/>
                  </a:lnTo>
                  <a:lnTo>
                    <a:pt x="8421776" y="1653197"/>
                  </a:lnTo>
                  <a:lnTo>
                    <a:pt x="8411159" y="1646008"/>
                  </a:lnTo>
                  <a:lnTo>
                    <a:pt x="8396376" y="1642999"/>
                  </a:lnTo>
                  <a:lnTo>
                    <a:pt x="4538751" y="1642999"/>
                  </a:lnTo>
                  <a:lnTo>
                    <a:pt x="4523892" y="1646008"/>
                  </a:lnTo>
                  <a:lnTo>
                    <a:pt x="4511789" y="1654200"/>
                  </a:lnTo>
                  <a:lnTo>
                    <a:pt x="4503636" y="1666316"/>
                  </a:lnTo>
                  <a:lnTo>
                    <a:pt x="4500651" y="1681099"/>
                  </a:lnTo>
                  <a:lnTo>
                    <a:pt x="4500651" y="4681550"/>
                  </a:lnTo>
                  <a:lnTo>
                    <a:pt x="4503636" y="4696384"/>
                  </a:lnTo>
                  <a:lnTo>
                    <a:pt x="4511789" y="4708499"/>
                  </a:lnTo>
                  <a:lnTo>
                    <a:pt x="4523892" y="4716665"/>
                  </a:lnTo>
                  <a:lnTo>
                    <a:pt x="4538751" y="4719650"/>
                  </a:lnTo>
                  <a:lnTo>
                    <a:pt x="8396376" y="4719650"/>
                  </a:lnTo>
                  <a:lnTo>
                    <a:pt x="8411159" y="4716665"/>
                  </a:lnTo>
                  <a:lnTo>
                    <a:pt x="8423275" y="4708499"/>
                  </a:lnTo>
                  <a:lnTo>
                    <a:pt x="8424316" y="4706950"/>
                  </a:lnTo>
                  <a:lnTo>
                    <a:pt x="8431466" y="4696384"/>
                  </a:lnTo>
                  <a:lnTo>
                    <a:pt x="8434476" y="4681550"/>
                  </a:lnTo>
                  <a:lnTo>
                    <a:pt x="8434476" y="1681099"/>
                  </a:lnTo>
                  <a:close/>
                </a:path>
                <a:path w="8434705" h="4719955">
                  <a:moveTo>
                    <a:pt x="8434476" y="38100"/>
                  </a:moveTo>
                  <a:lnTo>
                    <a:pt x="8431466" y="23253"/>
                  </a:lnTo>
                  <a:lnTo>
                    <a:pt x="8424329" y="12700"/>
                  </a:lnTo>
                  <a:lnTo>
                    <a:pt x="8423275" y="11150"/>
                  </a:lnTo>
                  <a:lnTo>
                    <a:pt x="8421776" y="10147"/>
                  </a:lnTo>
                  <a:lnTo>
                    <a:pt x="8421776" y="38100"/>
                  </a:lnTo>
                  <a:lnTo>
                    <a:pt x="8421776" y="1252474"/>
                  </a:lnTo>
                  <a:lnTo>
                    <a:pt x="8419770" y="1262392"/>
                  </a:lnTo>
                  <a:lnTo>
                    <a:pt x="8414309" y="1270469"/>
                  </a:lnTo>
                  <a:lnTo>
                    <a:pt x="8406231" y="1275892"/>
                  </a:lnTo>
                  <a:lnTo>
                    <a:pt x="8396376" y="1277874"/>
                  </a:lnTo>
                  <a:lnTo>
                    <a:pt x="38100" y="1277874"/>
                  </a:lnTo>
                  <a:lnTo>
                    <a:pt x="28206" y="1275892"/>
                  </a:lnTo>
                  <a:lnTo>
                    <a:pt x="20129" y="1270469"/>
                  </a:lnTo>
                  <a:lnTo>
                    <a:pt x="14693" y="1262392"/>
                  </a:lnTo>
                  <a:lnTo>
                    <a:pt x="12700" y="1252474"/>
                  </a:lnTo>
                  <a:lnTo>
                    <a:pt x="12700" y="38100"/>
                  </a:lnTo>
                  <a:lnTo>
                    <a:pt x="14693" y="28194"/>
                  </a:lnTo>
                  <a:lnTo>
                    <a:pt x="20129" y="20116"/>
                  </a:lnTo>
                  <a:lnTo>
                    <a:pt x="28206" y="14693"/>
                  </a:lnTo>
                  <a:lnTo>
                    <a:pt x="38100" y="12700"/>
                  </a:lnTo>
                  <a:lnTo>
                    <a:pt x="8396376" y="12700"/>
                  </a:lnTo>
                  <a:lnTo>
                    <a:pt x="8406231" y="14693"/>
                  </a:lnTo>
                  <a:lnTo>
                    <a:pt x="8414309" y="20116"/>
                  </a:lnTo>
                  <a:lnTo>
                    <a:pt x="8419770" y="28194"/>
                  </a:lnTo>
                  <a:lnTo>
                    <a:pt x="8421776" y="38100"/>
                  </a:lnTo>
                  <a:lnTo>
                    <a:pt x="8421776" y="10147"/>
                  </a:lnTo>
                  <a:lnTo>
                    <a:pt x="8411159" y="2997"/>
                  </a:lnTo>
                  <a:lnTo>
                    <a:pt x="8396376" y="0"/>
                  </a:lnTo>
                  <a:lnTo>
                    <a:pt x="38100" y="0"/>
                  </a:lnTo>
                  <a:lnTo>
                    <a:pt x="23266" y="2997"/>
                  </a:lnTo>
                  <a:lnTo>
                    <a:pt x="11150" y="11150"/>
                  </a:lnTo>
                  <a:lnTo>
                    <a:pt x="2984" y="23253"/>
                  </a:lnTo>
                  <a:lnTo>
                    <a:pt x="0" y="38100"/>
                  </a:lnTo>
                  <a:lnTo>
                    <a:pt x="0" y="1252474"/>
                  </a:lnTo>
                  <a:lnTo>
                    <a:pt x="2984" y="1267333"/>
                  </a:lnTo>
                  <a:lnTo>
                    <a:pt x="11150" y="1279436"/>
                  </a:lnTo>
                  <a:lnTo>
                    <a:pt x="23266" y="1287589"/>
                  </a:lnTo>
                  <a:lnTo>
                    <a:pt x="38100" y="1290574"/>
                  </a:lnTo>
                  <a:lnTo>
                    <a:pt x="8396376" y="1290574"/>
                  </a:lnTo>
                  <a:lnTo>
                    <a:pt x="8411159" y="1287589"/>
                  </a:lnTo>
                  <a:lnTo>
                    <a:pt x="8423275" y="1279436"/>
                  </a:lnTo>
                  <a:lnTo>
                    <a:pt x="8424329" y="1277874"/>
                  </a:lnTo>
                  <a:lnTo>
                    <a:pt x="8431466" y="1267333"/>
                  </a:lnTo>
                  <a:lnTo>
                    <a:pt x="8434476" y="1252474"/>
                  </a:lnTo>
                  <a:lnTo>
                    <a:pt x="8434476" y="381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71748" y="619785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71748" y="619785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969644" indent="-440055">
              <a:lnSpc>
                <a:spcPct val="100000"/>
              </a:lnSpc>
              <a:spcBef>
                <a:spcPts val="175"/>
              </a:spcBef>
              <a:buFont typeface="Wingdings"/>
              <a:buChar char=""/>
              <a:tabLst>
                <a:tab pos="970280" algn="l"/>
                <a:tab pos="970915" algn="l"/>
              </a:tabLst>
            </a:pPr>
            <a:r>
              <a:rPr spc="-10" dirty="0"/>
              <a:t>1945 </a:t>
            </a:r>
            <a:r>
              <a:rPr spc="-5" dirty="0"/>
              <a:t>-</a:t>
            </a:r>
            <a:r>
              <a:rPr spc="35" dirty="0"/>
              <a:t> </a:t>
            </a:r>
            <a:r>
              <a:rPr spc="-10" dirty="0"/>
              <a:t>1959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28599" y="1428673"/>
            <a:ext cx="8358505" cy="1050993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123825" rIns="0" bIns="0" rtlCol="0">
            <a:spAutoFit/>
          </a:bodyPr>
          <a:lstStyle/>
          <a:p>
            <a:pPr marL="162560" marR="224790" indent="434340" algn="just">
              <a:lnSpc>
                <a:spcPct val="150000"/>
              </a:lnSpc>
              <a:spcBef>
                <a:spcPts val="975"/>
              </a:spcBef>
            </a:pPr>
            <a:r>
              <a:rPr sz="1400" dirty="0">
                <a:latin typeface="Verdana"/>
                <a:cs typeface="Verdana"/>
              </a:rPr>
              <a:t>Em </a:t>
            </a:r>
            <a:r>
              <a:rPr sz="1400" spc="-5" dirty="0">
                <a:latin typeface="Verdana"/>
                <a:cs typeface="Verdana"/>
              </a:rPr>
              <a:t>1951, </a:t>
            </a:r>
            <a:r>
              <a:rPr sz="1400" spc="-10" dirty="0">
                <a:latin typeface="Verdana"/>
                <a:cs typeface="Verdana"/>
              </a:rPr>
              <a:t>através </a:t>
            </a:r>
            <a:r>
              <a:rPr sz="1400" dirty="0">
                <a:latin typeface="Verdana"/>
                <a:cs typeface="Verdana"/>
              </a:rPr>
              <a:t>do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Tratado de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Paris*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estabeleceram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Comunidade Europeia </a:t>
            </a:r>
            <a:r>
              <a:rPr sz="1400" dirty="0">
                <a:latin typeface="Verdana"/>
                <a:cs typeface="Verdana"/>
              </a:rPr>
              <a:t>do  </a:t>
            </a:r>
            <a:r>
              <a:rPr sz="1400" spc="-5" dirty="0">
                <a:latin typeface="Verdana"/>
                <a:cs typeface="Verdana"/>
              </a:rPr>
              <a:t>Carvão </a:t>
            </a:r>
            <a:r>
              <a:rPr sz="1400" dirty="0">
                <a:latin typeface="Verdana"/>
                <a:cs typeface="Verdana"/>
              </a:rPr>
              <a:t>e do </a:t>
            </a:r>
            <a:r>
              <a:rPr sz="1400" spc="-10" dirty="0">
                <a:latin typeface="Verdana"/>
                <a:cs typeface="Verdana"/>
              </a:rPr>
              <a:t>Aço, </a:t>
            </a:r>
            <a:r>
              <a:rPr sz="1400" spc="-5" dirty="0">
                <a:latin typeface="Verdana"/>
                <a:cs typeface="Verdana"/>
              </a:rPr>
              <a:t>começando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dirty="0" err="1">
                <a:latin typeface="Verdana"/>
                <a:cs typeface="Verdana"/>
              </a:rPr>
              <a:t>unir</a:t>
            </a:r>
            <a:r>
              <a:rPr sz="140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econ</a:t>
            </a:r>
            <a:r>
              <a:rPr lang="pt-BR" sz="1400" spc="-5" dirty="0">
                <a:latin typeface="Verdana"/>
                <a:cs typeface="Verdana"/>
              </a:rPr>
              <a:t>o</a:t>
            </a:r>
            <a:r>
              <a:rPr sz="1400" spc="-5" dirty="0">
                <a:latin typeface="Verdana"/>
                <a:cs typeface="Verdana"/>
              </a:rPr>
              <a:t>mica</a:t>
            </a:r>
            <a:r>
              <a:rPr lang="pt-BR" sz="1400" spc="-5" dirty="0">
                <a:latin typeface="Verdana"/>
                <a:cs typeface="Verdana"/>
              </a:rPr>
              <a:t>mente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 </a:t>
            </a:r>
            <a:r>
              <a:rPr sz="1400" spc="-5" dirty="0">
                <a:latin typeface="Verdana"/>
                <a:cs typeface="Verdana"/>
              </a:rPr>
              <a:t>politicamente os países </a:t>
            </a:r>
            <a:r>
              <a:rPr sz="1400" dirty="0">
                <a:latin typeface="Verdana"/>
                <a:cs typeface="Verdana"/>
              </a:rPr>
              <a:t>europeus,  </a:t>
            </a:r>
            <a:r>
              <a:rPr sz="1400" spc="-5" dirty="0">
                <a:latin typeface="Verdana"/>
                <a:cs typeface="Verdana"/>
              </a:rPr>
              <a:t>tendo </a:t>
            </a:r>
            <a:r>
              <a:rPr sz="1400" dirty="0">
                <a:latin typeface="Verdana"/>
                <a:cs typeface="Verdana"/>
              </a:rPr>
              <a:t>em vista </a:t>
            </a:r>
            <a:r>
              <a:rPr sz="1400" spc="-5" dirty="0">
                <a:latin typeface="Verdana"/>
                <a:cs typeface="Verdana"/>
              </a:rPr>
              <a:t>assegurar </a:t>
            </a:r>
            <a:r>
              <a:rPr sz="1400" dirty="0">
                <a:latin typeface="Verdana"/>
                <a:cs typeface="Verdana"/>
              </a:rPr>
              <a:t>uma </a:t>
            </a:r>
            <a:r>
              <a:rPr sz="1400" spc="-5" dirty="0">
                <a:latin typeface="Verdana"/>
                <a:cs typeface="Verdana"/>
              </a:rPr>
              <a:t>paz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duradoura.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92953" y="3061817"/>
            <a:ext cx="355536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Os </a:t>
            </a:r>
            <a:r>
              <a:rPr sz="1400" spc="-5" dirty="0">
                <a:latin typeface="Verdana"/>
                <a:cs typeface="Verdana"/>
              </a:rPr>
              <a:t>seis países fundadores são </a:t>
            </a:r>
            <a:r>
              <a:rPr sz="1400" dirty="0">
                <a:latin typeface="Verdana"/>
                <a:cs typeface="Verdana"/>
              </a:rPr>
              <a:t>a  Alemanha, a Bélgica, a </a:t>
            </a:r>
            <a:r>
              <a:rPr sz="1400" spc="-5" dirty="0">
                <a:latin typeface="Verdana"/>
                <a:cs typeface="Verdana"/>
              </a:rPr>
              <a:t>França, </a:t>
            </a:r>
            <a:r>
              <a:rPr sz="1400" dirty="0">
                <a:latin typeface="Verdana"/>
                <a:cs typeface="Verdana"/>
              </a:rPr>
              <a:t>a Itália,  o </a:t>
            </a:r>
            <a:r>
              <a:rPr sz="1400" spc="-5" dirty="0">
                <a:latin typeface="Verdana"/>
                <a:cs typeface="Verdana"/>
              </a:rPr>
              <a:t>Luxemburgo </a:t>
            </a:r>
            <a:r>
              <a:rPr sz="1400" dirty="0">
                <a:latin typeface="Verdana"/>
                <a:cs typeface="Verdana"/>
              </a:rPr>
              <a:t>e </a:t>
            </a:r>
            <a:r>
              <a:rPr sz="1400" spc="-5" dirty="0">
                <a:latin typeface="Verdana"/>
                <a:cs typeface="Verdana"/>
              </a:rPr>
              <a:t>os </a:t>
            </a:r>
            <a:r>
              <a:rPr sz="1400" spc="-10" dirty="0">
                <a:latin typeface="Verdana"/>
                <a:cs typeface="Verdana"/>
              </a:rPr>
              <a:t>Países Baixos. </a:t>
            </a:r>
            <a:r>
              <a:rPr sz="1400" spc="-15" dirty="0">
                <a:latin typeface="Verdana"/>
                <a:cs typeface="Verdana"/>
              </a:rPr>
              <a:t>Os  </a:t>
            </a:r>
            <a:r>
              <a:rPr sz="1400" dirty="0">
                <a:latin typeface="Verdana"/>
                <a:cs typeface="Verdana"/>
              </a:rPr>
              <a:t>anos 50 são dominados </a:t>
            </a:r>
            <a:r>
              <a:rPr sz="1400" spc="-5" dirty="0">
                <a:latin typeface="Verdana"/>
                <a:cs typeface="Verdana"/>
              </a:rPr>
              <a:t>pela guerra  </a:t>
            </a:r>
            <a:r>
              <a:rPr sz="1400" dirty="0">
                <a:latin typeface="Verdana"/>
                <a:cs typeface="Verdana"/>
              </a:rPr>
              <a:t>fria entre o </a:t>
            </a:r>
            <a:r>
              <a:rPr sz="1400" spc="-5" dirty="0">
                <a:latin typeface="Verdana"/>
                <a:cs typeface="Verdana"/>
              </a:rPr>
              <a:t>bloco </a:t>
            </a:r>
            <a:r>
              <a:rPr sz="1400" spc="-1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Leste </a:t>
            </a:r>
            <a:r>
              <a:rPr sz="1400" dirty="0">
                <a:latin typeface="Verdana"/>
                <a:cs typeface="Verdana"/>
              </a:rPr>
              <a:t>e o  </a:t>
            </a:r>
            <a:r>
              <a:rPr sz="1400" spc="-5" dirty="0">
                <a:latin typeface="Verdana"/>
                <a:cs typeface="Verdana"/>
              </a:rPr>
              <a:t>Ocidente. </a:t>
            </a:r>
            <a:r>
              <a:rPr sz="1400" dirty="0">
                <a:latin typeface="Verdana"/>
                <a:cs typeface="Verdana"/>
              </a:rPr>
              <a:t>Em</a:t>
            </a:r>
            <a:r>
              <a:rPr sz="1400" spc="44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1957,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12507" y="4661890"/>
            <a:ext cx="1535430" cy="66675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940"/>
              </a:spcBef>
              <a:tabLst>
                <a:tab pos="353060" algn="l"/>
                <a:tab pos="1279525" algn="l"/>
              </a:tabLst>
            </a:pPr>
            <a:r>
              <a:rPr sz="1400" dirty="0">
                <a:latin typeface="Verdana"/>
                <a:cs typeface="Verdana"/>
              </a:rPr>
              <a:t>o	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Tra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</a:t>
            </a:r>
            <a:r>
              <a:rPr sz="1400" b="1" u="heavy" spc="-1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o	</a:t>
            </a:r>
            <a:r>
              <a:rPr sz="1400" b="1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44"/>
              </a:spcBef>
              <a:tabLst>
                <a:tab pos="406400" algn="l"/>
              </a:tabLst>
            </a:pPr>
            <a:r>
              <a:rPr sz="1400" dirty="0">
                <a:latin typeface="Verdana"/>
                <a:cs typeface="Verdana"/>
              </a:rPr>
              <a:t>a	</a:t>
            </a:r>
            <a:r>
              <a:rPr sz="1400" spc="-5" dirty="0">
                <a:latin typeface="Verdana"/>
                <a:cs typeface="Verdana"/>
              </a:rPr>
              <a:t>C</a:t>
            </a:r>
            <a:r>
              <a:rPr sz="1400" spc="-10" dirty="0">
                <a:latin typeface="Verdana"/>
                <a:cs typeface="Verdana"/>
              </a:rPr>
              <a:t>o</a:t>
            </a:r>
            <a:r>
              <a:rPr sz="1400" dirty="0">
                <a:latin typeface="Verdana"/>
                <a:cs typeface="Verdana"/>
              </a:rPr>
              <a:t>munidade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92953" y="4982717"/>
            <a:ext cx="3553460" cy="66548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35"/>
              </a:spcBef>
              <a:tabLst>
                <a:tab pos="997585" algn="l"/>
              </a:tabLst>
            </a:pPr>
            <a:r>
              <a:rPr sz="14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Roma*</a:t>
            </a:r>
            <a:r>
              <a:rPr sz="1400" b="1" dirty="0">
                <a:latin typeface="Verdana"/>
                <a:cs typeface="Verdana"/>
              </a:rPr>
              <a:t>	</a:t>
            </a:r>
            <a:r>
              <a:rPr sz="1400" spc="-5" dirty="0">
                <a:latin typeface="Verdana"/>
                <a:cs typeface="Verdana"/>
              </a:rPr>
              <a:t>instituiu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40"/>
              </a:spcBef>
              <a:tabLst>
                <a:tab pos="1311910" algn="l"/>
                <a:tab pos="2451735" algn="l"/>
                <a:tab pos="3319145" algn="l"/>
              </a:tabLst>
            </a:pPr>
            <a:r>
              <a:rPr sz="1400" spc="-5" dirty="0">
                <a:latin typeface="Verdana"/>
                <a:cs typeface="Verdana"/>
              </a:rPr>
              <a:t>Econó</a:t>
            </a:r>
            <a:r>
              <a:rPr sz="1400" spc="-15" dirty="0">
                <a:latin typeface="Verdana"/>
                <a:cs typeface="Verdana"/>
              </a:rPr>
              <a:t>m</a:t>
            </a:r>
            <a:r>
              <a:rPr sz="1400" spc="-5" dirty="0">
                <a:latin typeface="Verdana"/>
                <a:cs typeface="Verdana"/>
              </a:rPr>
              <a:t>ic</a:t>
            </a:r>
            <a:r>
              <a:rPr sz="1400" dirty="0">
                <a:latin typeface="Verdana"/>
                <a:cs typeface="Verdana"/>
              </a:rPr>
              <a:t>a	</a:t>
            </a:r>
            <a:r>
              <a:rPr sz="1400" spc="-5" dirty="0">
                <a:latin typeface="Verdana"/>
                <a:cs typeface="Verdana"/>
              </a:rPr>
              <a:t>E</a:t>
            </a:r>
            <a:r>
              <a:rPr sz="1400" spc="-15" dirty="0">
                <a:latin typeface="Verdana"/>
                <a:cs typeface="Verdana"/>
              </a:rPr>
              <a:t>u</a:t>
            </a:r>
            <a:r>
              <a:rPr sz="1400" dirty="0">
                <a:latin typeface="Verdana"/>
                <a:cs typeface="Verdana"/>
              </a:rPr>
              <a:t>rope</a:t>
            </a:r>
            <a:r>
              <a:rPr sz="1400" spc="5" dirty="0">
                <a:latin typeface="Verdana"/>
                <a:cs typeface="Verdana"/>
              </a:rPr>
              <a:t>i</a:t>
            </a:r>
            <a:r>
              <a:rPr sz="1400" dirty="0">
                <a:latin typeface="Verdana"/>
                <a:cs typeface="Verdana"/>
              </a:rPr>
              <a:t>a	</a:t>
            </a:r>
            <a:r>
              <a:rPr sz="1400" spc="-15" dirty="0">
                <a:latin typeface="Verdana"/>
                <a:cs typeface="Verdana"/>
              </a:rPr>
              <a:t>(</a:t>
            </a:r>
            <a:r>
              <a:rPr sz="1400" spc="-5" dirty="0">
                <a:latin typeface="Verdana"/>
                <a:cs typeface="Verdana"/>
              </a:rPr>
              <a:t>C</a:t>
            </a:r>
            <a:r>
              <a:rPr sz="1400" dirty="0">
                <a:latin typeface="Verdana"/>
                <a:cs typeface="Verdana"/>
              </a:rPr>
              <a:t>E</a:t>
            </a:r>
            <a:r>
              <a:rPr sz="1400" spc="-5" dirty="0">
                <a:latin typeface="Verdana"/>
                <a:cs typeface="Verdana"/>
              </a:rPr>
              <a:t>E</a:t>
            </a:r>
            <a:r>
              <a:rPr sz="1400" dirty="0">
                <a:latin typeface="Verdana"/>
                <a:cs typeface="Verdana"/>
              </a:rPr>
              <a:t>)	</a:t>
            </a:r>
            <a:r>
              <a:rPr sz="1400" spc="-5" dirty="0">
                <a:latin typeface="Verdana"/>
                <a:cs typeface="Verdana"/>
              </a:rPr>
              <a:t>ou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92953" y="5728817"/>
            <a:ext cx="17252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“Mercado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Comum”.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00373" y="3143288"/>
            <a:ext cx="984885" cy="1686560"/>
            <a:chOff x="3500373" y="3143288"/>
            <a:chExt cx="984885" cy="1686560"/>
          </a:xfrm>
        </p:grpSpPr>
        <p:sp>
          <p:nvSpPr>
            <p:cNvPr id="14" name="object 14"/>
            <p:cNvSpPr/>
            <p:nvPr/>
          </p:nvSpPr>
          <p:spPr>
            <a:xfrm>
              <a:off x="3571874" y="3839705"/>
              <a:ext cx="233349" cy="1750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43374" y="4643412"/>
              <a:ext cx="282587" cy="1860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14748" y="3571862"/>
              <a:ext cx="270116" cy="1778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00373" y="3500374"/>
              <a:ext cx="238125" cy="1428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14749" y="3143288"/>
              <a:ext cx="282587" cy="1860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Som gravado">
            <a:hlinkClick r:id="" action="ppaction://media"/>
            <a:extLst>
              <a:ext uri="{FF2B5EF4-FFF2-40B4-BE49-F238E27FC236}">
                <a16:creationId xmlns:a16="http://schemas.microsoft.com/office/drawing/2014/main" id="{30BE35DD-E456-4ADF-8E93-CE10FB171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50" y="285775"/>
            <a:ext cx="8572500" cy="6286500"/>
            <a:chOff x="285750" y="285775"/>
            <a:chExt cx="8572500" cy="6286500"/>
          </a:xfrm>
        </p:grpSpPr>
        <p:sp>
          <p:nvSpPr>
            <p:cNvPr id="3" name="object 3"/>
            <p:cNvSpPr/>
            <p:nvPr/>
          </p:nvSpPr>
          <p:spPr>
            <a:xfrm>
              <a:off x="285750" y="285775"/>
              <a:ext cx="8572500" cy="6286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0499" y="4319650"/>
              <a:ext cx="8363584" cy="2076450"/>
            </a:xfrm>
            <a:custGeom>
              <a:avLst/>
              <a:gdLst/>
              <a:ahLst/>
              <a:cxnLst/>
              <a:rect l="l" t="t" r="r" b="b"/>
              <a:pathLst>
                <a:path w="8363584" h="2076450">
                  <a:moveTo>
                    <a:pt x="8324875" y="0"/>
                  </a:moveTo>
                  <a:lnTo>
                    <a:pt x="38099" y="0"/>
                  </a:lnTo>
                  <a:lnTo>
                    <a:pt x="23268" y="2988"/>
                  </a:lnTo>
                  <a:lnTo>
                    <a:pt x="11158" y="11144"/>
                  </a:lnTo>
                  <a:lnTo>
                    <a:pt x="2993" y="23252"/>
                  </a:lnTo>
                  <a:lnTo>
                    <a:pt x="0" y="38100"/>
                  </a:lnTo>
                  <a:lnTo>
                    <a:pt x="0" y="2038299"/>
                  </a:lnTo>
                  <a:lnTo>
                    <a:pt x="2993" y="2053130"/>
                  </a:lnTo>
                  <a:lnTo>
                    <a:pt x="11158" y="2065240"/>
                  </a:lnTo>
                  <a:lnTo>
                    <a:pt x="23268" y="2073405"/>
                  </a:lnTo>
                  <a:lnTo>
                    <a:pt x="38099" y="2076399"/>
                  </a:lnTo>
                  <a:lnTo>
                    <a:pt x="8324875" y="2076399"/>
                  </a:lnTo>
                  <a:lnTo>
                    <a:pt x="8339722" y="2073405"/>
                  </a:lnTo>
                  <a:lnTo>
                    <a:pt x="8351831" y="2065240"/>
                  </a:lnTo>
                  <a:lnTo>
                    <a:pt x="8352869" y="2063699"/>
                  </a:lnTo>
                  <a:lnTo>
                    <a:pt x="38099" y="2063699"/>
                  </a:lnTo>
                  <a:lnTo>
                    <a:pt x="28210" y="2061703"/>
                  </a:lnTo>
                  <a:lnTo>
                    <a:pt x="20137" y="2056261"/>
                  </a:lnTo>
                  <a:lnTo>
                    <a:pt x="14695" y="2048188"/>
                  </a:lnTo>
                  <a:lnTo>
                    <a:pt x="12700" y="2038299"/>
                  </a:lnTo>
                  <a:lnTo>
                    <a:pt x="12700" y="38100"/>
                  </a:lnTo>
                  <a:lnTo>
                    <a:pt x="14695" y="28184"/>
                  </a:lnTo>
                  <a:lnTo>
                    <a:pt x="20137" y="20113"/>
                  </a:lnTo>
                  <a:lnTo>
                    <a:pt x="28210" y="14686"/>
                  </a:lnTo>
                  <a:lnTo>
                    <a:pt x="38099" y="12700"/>
                  </a:lnTo>
                  <a:lnTo>
                    <a:pt x="8352879" y="12700"/>
                  </a:lnTo>
                  <a:lnTo>
                    <a:pt x="8351831" y="11144"/>
                  </a:lnTo>
                  <a:lnTo>
                    <a:pt x="8339722" y="2988"/>
                  </a:lnTo>
                  <a:lnTo>
                    <a:pt x="8324875" y="0"/>
                  </a:lnTo>
                  <a:close/>
                </a:path>
                <a:path w="8363584" h="2076450">
                  <a:moveTo>
                    <a:pt x="8352879" y="12700"/>
                  </a:moveTo>
                  <a:lnTo>
                    <a:pt x="8324875" y="12700"/>
                  </a:lnTo>
                  <a:lnTo>
                    <a:pt x="8334791" y="14686"/>
                  </a:lnTo>
                  <a:lnTo>
                    <a:pt x="8342861" y="20113"/>
                  </a:lnTo>
                  <a:lnTo>
                    <a:pt x="8348289" y="28184"/>
                  </a:lnTo>
                  <a:lnTo>
                    <a:pt x="8350275" y="38100"/>
                  </a:lnTo>
                  <a:lnTo>
                    <a:pt x="8350275" y="2038299"/>
                  </a:lnTo>
                  <a:lnTo>
                    <a:pt x="8348289" y="2048188"/>
                  </a:lnTo>
                  <a:lnTo>
                    <a:pt x="8342861" y="2056261"/>
                  </a:lnTo>
                  <a:lnTo>
                    <a:pt x="8334791" y="2061703"/>
                  </a:lnTo>
                  <a:lnTo>
                    <a:pt x="8324875" y="2063699"/>
                  </a:lnTo>
                  <a:lnTo>
                    <a:pt x="8352869" y="2063699"/>
                  </a:lnTo>
                  <a:lnTo>
                    <a:pt x="8359986" y="2053130"/>
                  </a:lnTo>
                  <a:lnTo>
                    <a:pt x="8362975" y="2038299"/>
                  </a:lnTo>
                  <a:lnTo>
                    <a:pt x="8362975" y="38100"/>
                  </a:lnTo>
                  <a:lnTo>
                    <a:pt x="8359986" y="23252"/>
                  </a:lnTo>
                  <a:lnTo>
                    <a:pt x="8352879" y="12700"/>
                  </a:lnTo>
                  <a:close/>
                </a:path>
                <a:path w="8363584" h="2076450">
                  <a:moveTo>
                    <a:pt x="8331860" y="25400"/>
                  </a:moveTo>
                  <a:lnTo>
                    <a:pt x="31076" y="25400"/>
                  </a:lnTo>
                  <a:lnTo>
                    <a:pt x="25399" y="30987"/>
                  </a:lnTo>
                  <a:lnTo>
                    <a:pt x="25399" y="2045322"/>
                  </a:lnTo>
                  <a:lnTo>
                    <a:pt x="31076" y="2050999"/>
                  </a:lnTo>
                  <a:lnTo>
                    <a:pt x="8331860" y="2050999"/>
                  </a:lnTo>
                  <a:lnTo>
                    <a:pt x="8337575" y="2045322"/>
                  </a:lnTo>
                  <a:lnTo>
                    <a:pt x="8337575" y="2025599"/>
                  </a:lnTo>
                  <a:lnTo>
                    <a:pt x="50799" y="2025599"/>
                  </a:lnTo>
                  <a:lnTo>
                    <a:pt x="50799" y="50800"/>
                  </a:lnTo>
                  <a:lnTo>
                    <a:pt x="8337575" y="50800"/>
                  </a:lnTo>
                  <a:lnTo>
                    <a:pt x="8337575" y="30987"/>
                  </a:lnTo>
                  <a:lnTo>
                    <a:pt x="8331860" y="25400"/>
                  </a:lnTo>
                  <a:close/>
                </a:path>
                <a:path w="8363584" h="2076450">
                  <a:moveTo>
                    <a:pt x="8337575" y="50800"/>
                  </a:moveTo>
                  <a:lnTo>
                    <a:pt x="8312175" y="50800"/>
                  </a:lnTo>
                  <a:lnTo>
                    <a:pt x="8312175" y="2025599"/>
                  </a:lnTo>
                  <a:lnTo>
                    <a:pt x="8337575" y="2025599"/>
                  </a:lnTo>
                  <a:lnTo>
                    <a:pt x="8337575" y="50800"/>
                  </a:lnTo>
                  <a:close/>
                </a:path>
                <a:path w="8363584" h="2076450">
                  <a:moveTo>
                    <a:pt x="8299475" y="63500"/>
                  </a:moveTo>
                  <a:lnTo>
                    <a:pt x="63499" y="63500"/>
                  </a:lnTo>
                  <a:lnTo>
                    <a:pt x="63499" y="2012899"/>
                  </a:lnTo>
                  <a:lnTo>
                    <a:pt x="8299475" y="2012899"/>
                  </a:lnTo>
                  <a:lnTo>
                    <a:pt x="8299475" y="2000199"/>
                  </a:lnTo>
                  <a:lnTo>
                    <a:pt x="76199" y="2000199"/>
                  </a:lnTo>
                  <a:lnTo>
                    <a:pt x="76199" y="76200"/>
                  </a:lnTo>
                  <a:lnTo>
                    <a:pt x="8299475" y="76200"/>
                  </a:lnTo>
                  <a:lnTo>
                    <a:pt x="8299475" y="63500"/>
                  </a:lnTo>
                  <a:close/>
                </a:path>
                <a:path w="8363584" h="2076450">
                  <a:moveTo>
                    <a:pt x="8299475" y="76200"/>
                  </a:moveTo>
                  <a:lnTo>
                    <a:pt x="8286775" y="76200"/>
                  </a:lnTo>
                  <a:lnTo>
                    <a:pt x="8286775" y="2000199"/>
                  </a:lnTo>
                  <a:lnTo>
                    <a:pt x="8299475" y="2000199"/>
                  </a:lnTo>
                  <a:lnTo>
                    <a:pt x="8299475" y="762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28599" y="4357713"/>
            <a:ext cx="8286750" cy="2000250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133985" rIns="0" bIns="0" rtlCol="0">
            <a:spAutoFit/>
          </a:bodyPr>
          <a:lstStyle/>
          <a:p>
            <a:pPr marL="90805" marR="82550" indent="620395" algn="just">
              <a:lnSpc>
                <a:spcPct val="150000"/>
              </a:lnSpc>
              <a:spcBef>
                <a:spcPts val="1055"/>
              </a:spcBef>
            </a:pPr>
            <a:r>
              <a:rPr sz="1400" dirty="0">
                <a:latin typeface="Verdana"/>
                <a:cs typeface="Verdana"/>
              </a:rPr>
              <a:t>O </a:t>
            </a:r>
            <a:r>
              <a:rPr sz="1400" spc="-30" dirty="0">
                <a:latin typeface="Verdana"/>
                <a:cs typeface="Verdana"/>
              </a:rPr>
              <a:t>Tratado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15" dirty="0">
                <a:latin typeface="Verdana"/>
                <a:cs typeface="Verdana"/>
              </a:rPr>
              <a:t>Roma </a:t>
            </a:r>
            <a:r>
              <a:rPr sz="1400" dirty="0">
                <a:latin typeface="Verdana"/>
                <a:cs typeface="Verdana"/>
              </a:rPr>
              <a:t>, </a:t>
            </a:r>
            <a:r>
              <a:rPr sz="1400" spc="-5" dirty="0">
                <a:latin typeface="Verdana"/>
                <a:cs typeface="Verdana"/>
              </a:rPr>
              <a:t>que instituiu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Comunidade Económica Europeia (CEE), foi  assinado </a:t>
            </a:r>
            <a:r>
              <a:rPr sz="1400" dirty="0">
                <a:latin typeface="Verdana"/>
                <a:cs typeface="Verdana"/>
              </a:rPr>
              <a:t>em </a:t>
            </a:r>
            <a:r>
              <a:rPr sz="1400" spc="-15" dirty="0">
                <a:latin typeface="Verdana"/>
                <a:cs typeface="Verdana"/>
              </a:rPr>
              <a:t>Roma </a:t>
            </a:r>
            <a:r>
              <a:rPr sz="1400" dirty="0">
                <a:latin typeface="Verdana"/>
                <a:cs typeface="Verdana"/>
              </a:rPr>
              <a:t>em 25 de Março de </a:t>
            </a:r>
            <a:r>
              <a:rPr sz="1400" spc="-5" dirty="0">
                <a:latin typeface="Verdana"/>
                <a:cs typeface="Verdana"/>
              </a:rPr>
              <a:t>1957 </a:t>
            </a:r>
            <a:r>
              <a:rPr sz="1400" dirty="0">
                <a:latin typeface="Verdana"/>
                <a:cs typeface="Verdana"/>
              </a:rPr>
              <a:t>e </a:t>
            </a:r>
            <a:r>
              <a:rPr sz="1400" spc="-5" dirty="0">
                <a:latin typeface="Verdana"/>
                <a:cs typeface="Verdana"/>
              </a:rPr>
              <a:t>entrou em vigor em </a:t>
            </a:r>
            <a:r>
              <a:rPr sz="1400" dirty="0">
                <a:latin typeface="Verdana"/>
                <a:cs typeface="Verdana"/>
              </a:rPr>
              <a:t>1 de </a:t>
            </a:r>
            <a:r>
              <a:rPr sz="1400" spc="-5" dirty="0">
                <a:latin typeface="Verdana"/>
                <a:cs typeface="Verdana"/>
              </a:rPr>
              <a:t>Janeiro </a:t>
            </a:r>
            <a:r>
              <a:rPr sz="1400" spc="-1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1958. 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25" dirty="0">
                <a:latin typeface="Verdana"/>
                <a:cs typeface="Verdana"/>
              </a:rPr>
              <a:t>Tratado </a:t>
            </a:r>
            <a:r>
              <a:rPr sz="1400" spc="-5" dirty="0">
                <a:latin typeface="Verdana"/>
                <a:cs typeface="Verdana"/>
              </a:rPr>
              <a:t>que </a:t>
            </a:r>
            <a:r>
              <a:rPr sz="1400" dirty="0">
                <a:latin typeface="Verdana"/>
                <a:cs typeface="Verdana"/>
              </a:rPr>
              <a:t>institui a </a:t>
            </a:r>
            <a:r>
              <a:rPr sz="1400" spc="-5" dirty="0">
                <a:latin typeface="Verdana"/>
                <a:cs typeface="Verdana"/>
              </a:rPr>
              <a:t>Comunidade Europeia </a:t>
            </a:r>
            <a:r>
              <a:rPr sz="1400" dirty="0">
                <a:latin typeface="Verdana"/>
                <a:cs typeface="Verdana"/>
              </a:rPr>
              <a:t>da Energia </a:t>
            </a:r>
            <a:r>
              <a:rPr sz="1400" spc="-5" dirty="0">
                <a:latin typeface="Verdana"/>
                <a:cs typeface="Verdana"/>
              </a:rPr>
              <a:t>Atómica </a:t>
            </a:r>
            <a:r>
              <a:rPr sz="1400" dirty="0">
                <a:latin typeface="Verdana"/>
                <a:cs typeface="Verdana"/>
              </a:rPr>
              <a:t>( </a:t>
            </a:r>
            <a:r>
              <a:rPr sz="1400" spc="-5" dirty="0">
                <a:latin typeface="Verdana"/>
                <a:cs typeface="Verdana"/>
              </a:rPr>
              <a:t>Euratom) foi assinado  </a:t>
            </a:r>
            <a:r>
              <a:rPr sz="1400" dirty="0">
                <a:latin typeface="Verdana"/>
                <a:cs typeface="Verdana"/>
              </a:rPr>
              <a:t>na </a:t>
            </a:r>
            <a:r>
              <a:rPr sz="1400" spc="-5" dirty="0">
                <a:latin typeface="Verdana"/>
                <a:cs typeface="Verdana"/>
              </a:rPr>
              <a:t>mesma </a:t>
            </a:r>
            <a:r>
              <a:rPr sz="1400" spc="-10" dirty="0">
                <a:latin typeface="Verdana"/>
                <a:cs typeface="Verdana"/>
              </a:rPr>
              <a:t>altura,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que levou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que estes dois tratados passassem </a:t>
            </a:r>
            <a:r>
              <a:rPr sz="1400" dirty="0">
                <a:latin typeface="Verdana"/>
                <a:cs typeface="Verdana"/>
              </a:rPr>
              <a:t>a ser </a:t>
            </a:r>
            <a:r>
              <a:rPr sz="1400" spc="-5" dirty="0">
                <a:latin typeface="Verdana"/>
                <a:cs typeface="Verdana"/>
              </a:rPr>
              <a:t>conjuntamente  designados por </a:t>
            </a:r>
            <a:r>
              <a:rPr sz="1400" spc="-20" dirty="0">
                <a:latin typeface="Verdana"/>
                <a:cs typeface="Verdana"/>
              </a:rPr>
              <a:t>Tratados </a:t>
            </a:r>
            <a:r>
              <a:rPr sz="1400" dirty="0">
                <a:latin typeface="Verdana"/>
                <a:cs typeface="Verdana"/>
              </a:rPr>
              <a:t>de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Roma.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17574" y="474624"/>
            <a:ext cx="3122930" cy="574040"/>
            <a:chOff x="1117574" y="474624"/>
            <a:chExt cx="3122930" cy="574040"/>
          </a:xfrm>
        </p:grpSpPr>
        <p:sp>
          <p:nvSpPr>
            <p:cNvPr id="7" name="object 7"/>
            <p:cNvSpPr/>
            <p:nvPr/>
          </p:nvSpPr>
          <p:spPr>
            <a:xfrm>
              <a:off x="1142974" y="500024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2974" y="500024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42974" y="500024"/>
            <a:ext cx="3072130" cy="5232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451484" indent="-203200">
              <a:lnSpc>
                <a:spcPct val="100000"/>
              </a:lnSpc>
              <a:spcBef>
                <a:spcPts val="175"/>
              </a:spcBef>
              <a:buFont typeface="Arial"/>
              <a:buChar char="•"/>
              <a:tabLst>
                <a:tab pos="452120" algn="l"/>
              </a:tabLst>
            </a:pPr>
            <a:r>
              <a:rPr sz="2800" b="1" spc="-40" dirty="0">
                <a:latin typeface="Carlito"/>
                <a:cs typeface="Carlito"/>
              </a:rPr>
              <a:t>Tratado </a:t>
            </a:r>
            <a:r>
              <a:rPr sz="2800" b="1" spc="-5" dirty="0">
                <a:latin typeface="Carlito"/>
                <a:cs typeface="Carlito"/>
              </a:rPr>
              <a:t>de</a:t>
            </a:r>
            <a:r>
              <a:rPr sz="2800" b="1" spc="30" dirty="0">
                <a:latin typeface="Carlito"/>
                <a:cs typeface="Carlito"/>
              </a:rPr>
              <a:t> </a:t>
            </a:r>
            <a:r>
              <a:rPr sz="2800" b="1" spc="-15" dirty="0">
                <a:latin typeface="Carlito"/>
                <a:cs typeface="Carlito"/>
              </a:rPr>
              <a:t>Paris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89012" y="3594760"/>
            <a:ext cx="3122930" cy="574040"/>
            <a:chOff x="1189012" y="3594760"/>
            <a:chExt cx="3122930" cy="574040"/>
          </a:xfrm>
        </p:grpSpPr>
        <p:sp>
          <p:nvSpPr>
            <p:cNvPr id="11" name="object 11"/>
            <p:cNvSpPr/>
            <p:nvPr/>
          </p:nvSpPr>
          <p:spPr>
            <a:xfrm>
              <a:off x="1214412" y="3620160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4412" y="3620160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39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14412" y="3620160"/>
            <a:ext cx="3072130" cy="5232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82905" indent="-20320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383540" algn="l"/>
              </a:tabLst>
            </a:pPr>
            <a:r>
              <a:rPr sz="2800" b="1" spc="-40" dirty="0">
                <a:latin typeface="Carlito"/>
                <a:cs typeface="Carlito"/>
              </a:rPr>
              <a:t>Tratado </a:t>
            </a:r>
            <a:r>
              <a:rPr sz="2800" b="1" spc="-5" dirty="0">
                <a:latin typeface="Carlito"/>
                <a:cs typeface="Carlito"/>
              </a:rPr>
              <a:t>de</a:t>
            </a:r>
            <a:r>
              <a:rPr sz="2800" b="1" spc="30" dirty="0">
                <a:latin typeface="Carlito"/>
                <a:cs typeface="Carlito"/>
              </a:rPr>
              <a:t> </a:t>
            </a:r>
            <a:r>
              <a:rPr sz="2800" b="1" spc="-20" dirty="0">
                <a:latin typeface="Carlito"/>
                <a:cs typeface="Carlito"/>
              </a:rPr>
              <a:t>Roma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0499" y="1176274"/>
            <a:ext cx="8363584" cy="2292350"/>
          </a:xfrm>
          <a:custGeom>
            <a:avLst/>
            <a:gdLst/>
            <a:ahLst/>
            <a:cxnLst/>
            <a:rect l="l" t="t" r="r" b="b"/>
            <a:pathLst>
              <a:path w="8363584" h="2292350">
                <a:moveTo>
                  <a:pt x="8324875" y="0"/>
                </a:moveTo>
                <a:lnTo>
                  <a:pt x="38099" y="0"/>
                </a:lnTo>
                <a:lnTo>
                  <a:pt x="23268" y="3006"/>
                </a:lnTo>
                <a:lnTo>
                  <a:pt x="11158" y="11191"/>
                </a:lnTo>
                <a:lnTo>
                  <a:pt x="2993" y="23306"/>
                </a:lnTo>
                <a:lnTo>
                  <a:pt x="0" y="38100"/>
                </a:lnTo>
                <a:lnTo>
                  <a:pt x="0" y="2254123"/>
                </a:lnTo>
                <a:lnTo>
                  <a:pt x="2993" y="2268970"/>
                </a:lnTo>
                <a:lnTo>
                  <a:pt x="11158" y="2281078"/>
                </a:lnTo>
                <a:lnTo>
                  <a:pt x="23268" y="2289234"/>
                </a:lnTo>
                <a:lnTo>
                  <a:pt x="38099" y="2292223"/>
                </a:lnTo>
                <a:lnTo>
                  <a:pt x="8324875" y="2292223"/>
                </a:lnTo>
                <a:lnTo>
                  <a:pt x="8339722" y="2289234"/>
                </a:lnTo>
                <a:lnTo>
                  <a:pt x="8351831" y="2281078"/>
                </a:lnTo>
                <a:lnTo>
                  <a:pt x="8354589" y="2276983"/>
                </a:lnTo>
                <a:lnTo>
                  <a:pt x="38099" y="2276983"/>
                </a:lnTo>
                <a:lnTo>
                  <a:pt x="29202" y="2275197"/>
                </a:lnTo>
                <a:lnTo>
                  <a:pt x="21936" y="2270315"/>
                </a:lnTo>
                <a:lnTo>
                  <a:pt x="17036" y="2263052"/>
                </a:lnTo>
                <a:lnTo>
                  <a:pt x="15239" y="2254123"/>
                </a:lnTo>
                <a:lnTo>
                  <a:pt x="15239" y="38100"/>
                </a:lnTo>
                <a:lnTo>
                  <a:pt x="17036" y="29223"/>
                </a:lnTo>
                <a:lnTo>
                  <a:pt x="21936" y="21955"/>
                </a:lnTo>
                <a:lnTo>
                  <a:pt x="29202" y="17043"/>
                </a:lnTo>
                <a:lnTo>
                  <a:pt x="38099" y="15239"/>
                </a:lnTo>
                <a:lnTo>
                  <a:pt x="8354556" y="15239"/>
                </a:lnTo>
                <a:lnTo>
                  <a:pt x="8351831" y="11191"/>
                </a:lnTo>
                <a:lnTo>
                  <a:pt x="8339722" y="3006"/>
                </a:lnTo>
                <a:lnTo>
                  <a:pt x="8324875" y="0"/>
                </a:lnTo>
                <a:close/>
              </a:path>
              <a:path w="8363584" h="2292350">
                <a:moveTo>
                  <a:pt x="8354556" y="15239"/>
                </a:moveTo>
                <a:lnTo>
                  <a:pt x="8324875" y="15239"/>
                </a:lnTo>
                <a:lnTo>
                  <a:pt x="8333805" y="17043"/>
                </a:lnTo>
                <a:lnTo>
                  <a:pt x="8341067" y="21955"/>
                </a:lnTo>
                <a:lnTo>
                  <a:pt x="8345949" y="29223"/>
                </a:lnTo>
                <a:lnTo>
                  <a:pt x="8347735" y="38100"/>
                </a:lnTo>
                <a:lnTo>
                  <a:pt x="8347735" y="2254123"/>
                </a:lnTo>
                <a:lnTo>
                  <a:pt x="8345949" y="2263052"/>
                </a:lnTo>
                <a:lnTo>
                  <a:pt x="8341067" y="2270315"/>
                </a:lnTo>
                <a:lnTo>
                  <a:pt x="8333805" y="2275197"/>
                </a:lnTo>
                <a:lnTo>
                  <a:pt x="8324875" y="2276983"/>
                </a:lnTo>
                <a:lnTo>
                  <a:pt x="8354589" y="2276983"/>
                </a:lnTo>
                <a:lnTo>
                  <a:pt x="8359986" y="2268970"/>
                </a:lnTo>
                <a:lnTo>
                  <a:pt x="8362975" y="2254123"/>
                </a:lnTo>
                <a:lnTo>
                  <a:pt x="8362975" y="38100"/>
                </a:lnTo>
                <a:lnTo>
                  <a:pt x="8359986" y="23306"/>
                </a:lnTo>
                <a:lnTo>
                  <a:pt x="8354556" y="15239"/>
                </a:lnTo>
                <a:close/>
              </a:path>
              <a:path w="8363584" h="2292350">
                <a:moveTo>
                  <a:pt x="8329066" y="30479"/>
                </a:moveTo>
                <a:lnTo>
                  <a:pt x="33883" y="30479"/>
                </a:lnTo>
                <a:lnTo>
                  <a:pt x="30480" y="33909"/>
                </a:lnTo>
                <a:lnTo>
                  <a:pt x="30480" y="2258314"/>
                </a:lnTo>
                <a:lnTo>
                  <a:pt x="33883" y="2261742"/>
                </a:lnTo>
                <a:lnTo>
                  <a:pt x="8329066" y="2261742"/>
                </a:lnTo>
                <a:lnTo>
                  <a:pt x="8332495" y="2258314"/>
                </a:lnTo>
                <a:lnTo>
                  <a:pt x="8332495" y="2216023"/>
                </a:lnTo>
                <a:lnTo>
                  <a:pt x="76199" y="2216023"/>
                </a:lnTo>
                <a:lnTo>
                  <a:pt x="76199" y="76200"/>
                </a:lnTo>
                <a:lnTo>
                  <a:pt x="8332495" y="76200"/>
                </a:lnTo>
                <a:lnTo>
                  <a:pt x="8332495" y="33909"/>
                </a:lnTo>
                <a:lnTo>
                  <a:pt x="8329066" y="30479"/>
                </a:lnTo>
                <a:close/>
              </a:path>
              <a:path w="8363584" h="2292350">
                <a:moveTo>
                  <a:pt x="8332495" y="76200"/>
                </a:moveTo>
                <a:lnTo>
                  <a:pt x="8286775" y="76200"/>
                </a:lnTo>
                <a:lnTo>
                  <a:pt x="8286775" y="2216023"/>
                </a:lnTo>
                <a:lnTo>
                  <a:pt x="8332495" y="2216023"/>
                </a:lnTo>
                <a:lnTo>
                  <a:pt x="8332495" y="762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8599" y="1214374"/>
            <a:ext cx="8286750" cy="2216150"/>
          </a:xfrm>
          <a:prstGeom prst="rect">
            <a:avLst/>
          </a:prstGeom>
          <a:solidFill>
            <a:srgbClr val="FFFFFF">
              <a:alpha val="63136"/>
            </a:srgbClr>
          </a:solidFill>
        </p:spPr>
        <p:txBody>
          <a:bodyPr vert="horz" wrap="square" lIns="0" tIns="93345" rIns="0" bIns="0" rtlCol="0">
            <a:spAutoFit/>
          </a:bodyPr>
          <a:lstStyle/>
          <a:p>
            <a:pPr marL="90805" marR="81280" indent="620395" algn="just">
              <a:lnSpc>
                <a:spcPct val="150000"/>
              </a:lnSpc>
              <a:spcBef>
                <a:spcPts val="735"/>
              </a:spcBef>
            </a:pPr>
            <a:r>
              <a:rPr sz="1400" dirty="0">
                <a:latin typeface="Verdana"/>
                <a:cs typeface="Verdana"/>
              </a:rPr>
              <a:t>O </a:t>
            </a:r>
            <a:r>
              <a:rPr sz="1400" b="1" spc="-5" dirty="0">
                <a:latin typeface="Verdana"/>
                <a:cs typeface="Verdana"/>
              </a:rPr>
              <a:t>Tratado de Paris </a:t>
            </a:r>
            <a:r>
              <a:rPr sz="1400" spc="-10" dirty="0">
                <a:latin typeface="Verdana"/>
                <a:cs typeface="Verdana"/>
              </a:rPr>
              <a:t>(1951) </a:t>
            </a:r>
            <a:r>
              <a:rPr sz="1400" spc="-5" dirty="0">
                <a:latin typeface="Verdana"/>
                <a:cs typeface="Verdana"/>
              </a:rPr>
              <a:t>foi assinado </a:t>
            </a:r>
            <a:r>
              <a:rPr sz="1400" dirty="0">
                <a:latin typeface="Verdana"/>
                <a:cs typeface="Verdana"/>
              </a:rPr>
              <a:t>a 18 de Abril de </a:t>
            </a:r>
            <a:r>
              <a:rPr sz="1400" spc="-5" dirty="0">
                <a:latin typeface="Verdana"/>
                <a:cs typeface="Verdana"/>
              </a:rPr>
              <a:t>1951.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objectivo </a:t>
            </a:r>
            <a:r>
              <a:rPr sz="1400" dirty="0">
                <a:latin typeface="Verdana"/>
                <a:cs typeface="Verdana"/>
              </a:rPr>
              <a:t>do  </a:t>
            </a:r>
            <a:r>
              <a:rPr sz="1400" spc="-25" dirty="0">
                <a:latin typeface="Verdana"/>
                <a:cs typeface="Verdana"/>
              </a:rPr>
              <a:t>Tratado </a:t>
            </a:r>
            <a:r>
              <a:rPr sz="1400" spc="-10" dirty="0">
                <a:latin typeface="Verdana"/>
                <a:cs typeface="Verdana"/>
              </a:rPr>
              <a:t>de Paris </a:t>
            </a:r>
            <a:r>
              <a:rPr sz="1400" spc="-5" dirty="0">
                <a:latin typeface="Verdana"/>
                <a:cs typeface="Verdana"/>
              </a:rPr>
              <a:t>era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35" dirty="0">
                <a:latin typeface="Verdana"/>
                <a:cs typeface="Verdana"/>
              </a:rPr>
              <a:t>criar, </a:t>
            </a:r>
            <a:r>
              <a:rPr sz="1400" spc="-5" dirty="0">
                <a:latin typeface="Verdana"/>
                <a:cs typeface="Verdana"/>
              </a:rPr>
              <a:t>mediante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instauração </a:t>
            </a:r>
            <a:r>
              <a:rPr sz="1400" dirty="0">
                <a:latin typeface="Verdana"/>
                <a:cs typeface="Verdana"/>
              </a:rPr>
              <a:t>de uma comunidade </a:t>
            </a:r>
            <a:r>
              <a:rPr sz="1400" spc="-5" dirty="0">
                <a:latin typeface="Verdana"/>
                <a:cs typeface="Verdana"/>
              </a:rPr>
              <a:t>económica, os  primeiros fundamentos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uma comunidade mais </a:t>
            </a:r>
            <a:r>
              <a:rPr sz="1400" dirty="0">
                <a:latin typeface="Verdana"/>
                <a:cs typeface="Verdana"/>
              </a:rPr>
              <a:t>larga e mais </a:t>
            </a:r>
            <a:r>
              <a:rPr sz="1400" spc="-5" dirty="0">
                <a:latin typeface="Verdana"/>
                <a:cs typeface="Verdana"/>
              </a:rPr>
              <a:t>profunda, procurando </a:t>
            </a:r>
            <a:r>
              <a:rPr sz="1400" dirty="0">
                <a:latin typeface="Verdana"/>
                <a:cs typeface="Verdana"/>
              </a:rPr>
              <a:t>a  unidade da </a:t>
            </a:r>
            <a:r>
              <a:rPr sz="1400" spc="-5" dirty="0">
                <a:latin typeface="Verdana"/>
                <a:cs typeface="Verdana"/>
              </a:rPr>
              <a:t>Europa </a:t>
            </a:r>
            <a:r>
              <a:rPr sz="1400" dirty="0">
                <a:latin typeface="Verdana"/>
                <a:cs typeface="Verdana"/>
              </a:rPr>
              <a:t>em nome da </a:t>
            </a:r>
            <a:r>
              <a:rPr sz="1400" spc="-10" dirty="0">
                <a:latin typeface="Verdana"/>
                <a:cs typeface="Verdana"/>
              </a:rPr>
              <a:t>Paz </a:t>
            </a:r>
            <a:r>
              <a:rPr sz="1400" dirty="0">
                <a:latin typeface="Verdana"/>
                <a:cs typeface="Verdana"/>
              </a:rPr>
              <a:t>e da </a:t>
            </a:r>
            <a:r>
              <a:rPr sz="1400" spc="-5" dirty="0">
                <a:latin typeface="Verdana"/>
                <a:cs typeface="Verdana"/>
              </a:rPr>
              <a:t>prosperidade dos </a:t>
            </a:r>
            <a:r>
              <a:rPr sz="1400" dirty="0">
                <a:latin typeface="Verdana"/>
                <a:cs typeface="Verdana"/>
              </a:rPr>
              <a:t>seus </a:t>
            </a:r>
            <a:r>
              <a:rPr sz="1400" spc="-10" dirty="0">
                <a:latin typeface="Verdana"/>
                <a:cs typeface="Verdana"/>
              </a:rPr>
              <a:t>povos. </a:t>
            </a:r>
            <a:r>
              <a:rPr sz="1400" dirty="0">
                <a:latin typeface="Verdana"/>
                <a:cs typeface="Verdana"/>
              </a:rPr>
              <a:t>Pretendia, </a:t>
            </a:r>
            <a:r>
              <a:rPr sz="1400" spc="-10" dirty="0">
                <a:latin typeface="Verdana"/>
                <a:cs typeface="Verdana"/>
              </a:rPr>
              <a:t>para </a:t>
            </a:r>
            <a:r>
              <a:rPr sz="1400" dirty="0">
                <a:latin typeface="Verdana"/>
                <a:cs typeface="Verdana"/>
              </a:rPr>
              <a:t>o  </a:t>
            </a:r>
            <a:r>
              <a:rPr sz="1400" spc="-5" dirty="0">
                <a:latin typeface="Verdana"/>
                <a:cs typeface="Verdana"/>
              </a:rPr>
              <a:t>efeito,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gestão conjunta dos recursos tradicionalmente utilizados </a:t>
            </a:r>
            <a:r>
              <a:rPr sz="1400" spc="-10" dirty="0">
                <a:latin typeface="Verdana"/>
                <a:cs typeface="Verdana"/>
              </a:rPr>
              <a:t>para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guerra: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carvão  </a:t>
            </a:r>
            <a:r>
              <a:rPr sz="1400" dirty="0">
                <a:latin typeface="Verdana"/>
                <a:cs typeface="Verdana"/>
              </a:rPr>
              <a:t>e o</a:t>
            </a:r>
            <a:r>
              <a:rPr sz="1400" spc="-3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aço.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16" name="Som gravado">
            <a:hlinkClick r:id="" action="ppaction://media"/>
            <a:extLst>
              <a:ext uri="{FF2B5EF4-FFF2-40B4-BE49-F238E27FC236}">
                <a16:creationId xmlns:a16="http://schemas.microsoft.com/office/drawing/2014/main" id="{E6D949B5-A26D-4982-9A9D-872543425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50" y="285775"/>
            <a:ext cx="8572500" cy="6286500"/>
            <a:chOff x="285750" y="285775"/>
            <a:chExt cx="8572500" cy="6286500"/>
          </a:xfrm>
        </p:grpSpPr>
        <p:sp>
          <p:nvSpPr>
            <p:cNvPr id="3" name="object 3"/>
            <p:cNvSpPr/>
            <p:nvPr/>
          </p:nvSpPr>
          <p:spPr>
            <a:xfrm>
              <a:off x="1285875" y="642899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85875" y="642899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5875" y="642899"/>
            <a:ext cx="3072130" cy="5232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823594" indent="-358140">
              <a:lnSpc>
                <a:spcPct val="100000"/>
              </a:lnSpc>
              <a:spcBef>
                <a:spcPts val="175"/>
              </a:spcBef>
              <a:buFont typeface="Wingdings"/>
              <a:buChar char=""/>
              <a:tabLst>
                <a:tab pos="823594" algn="l"/>
              </a:tabLst>
            </a:pPr>
            <a:r>
              <a:rPr spc="-10" dirty="0"/>
              <a:t>1970 </a:t>
            </a:r>
            <a:r>
              <a:rPr spc="-165" dirty="0">
                <a:latin typeface="Arial"/>
                <a:cs typeface="Arial"/>
              </a:rPr>
              <a:t>–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10" dirty="0"/>
              <a:t>1979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20674" y="3537203"/>
            <a:ext cx="8174355" cy="2872105"/>
            <a:chOff x="520674" y="3537203"/>
            <a:chExt cx="8174355" cy="2872105"/>
          </a:xfrm>
        </p:grpSpPr>
        <p:sp>
          <p:nvSpPr>
            <p:cNvPr id="7" name="object 7"/>
            <p:cNvSpPr/>
            <p:nvPr/>
          </p:nvSpPr>
          <p:spPr>
            <a:xfrm>
              <a:off x="571474" y="3587965"/>
              <a:ext cx="8072755" cy="2770505"/>
            </a:xfrm>
            <a:custGeom>
              <a:avLst/>
              <a:gdLst/>
              <a:ahLst/>
              <a:cxnLst/>
              <a:rect l="l" t="t" r="r" b="b"/>
              <a:pathLst>
                <a:path w="8072755" h="2770504">
                  <a:moveTo>
                    <a:pt x="8072501" y="0"/>
                  </a:moveTo>
                  <a:lnTo>
                    <a:pt x="0" y="0"/>
                  </a:lnTo>
                  <a:lnTo>
                    <a:pt x="0" y="2769997"/>
                  </a:lnTo>
                  <a:lnTo>
                    <a:pt x="8072501" y="2769997"/>
                  </a:lnTo>
                  <a:lnTo>
                    <a:pt x="8072501" y="0"/>
                  </a:lnTo>
                  <a:close/>
                </a:path>
              </a:pathLst>
            </a:custGeom>
            <a:solidFill>
              <a:srgbClr val="FFFFFF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0674" y="3537203"/>
              <a:ext cx="8174355" cy="2872105"/>
            </a:xfrm>
            <a:custGeom>
              <a:avLst/>
              <a:gdLst/>
              <a:ahLst/>
              <a:cxnLst/>
              <a:rect l="l" t="t" r="r" b="b"/>
              <a:pathLst>
                <a:path w="8174355" h="2872104">
                  <a:moveTo>
                    <a:pt x="8123326" y="0"/>
                  </a:moveTo>
                  <a:lnTo>
                    <a:pt x="50800" y="0"/>
                  </a:lnTo>
                  <a:lnTo>
                    <a:pt x="31027" y="3990"/>
                  </a:lnTo>
                  <a:lnTo>
                    <a:pt x="14879" y="14874"/>
                  </a:lnTo>
                  <a:lnTo>
                    <a:pt x="3992" y="31021"/>
                  </a:lnTo>
                  <a:lnTo>
                    <a:pt x="0" y="50800"/>
                  </a:lnTo>
                  <a:lnTo>
                    <a:pt x="0" y="2820746"/>
                  </a:lnTo>
                  <a:lnTo>
                    <a:pt x="3992" y="2840524"/>
                  </a:lnTo>
                  <a:lnTo>
                    <a:pt x="14879" y="2856671"/>
                  </a:lnTo>
                  <a:lnTo>
                    <a:pt x="31027" y="2867555"/>
                  </a:lnTo>
                  <a:lnTo>
                    <a:pt x="50800" y="2871546"/>
                  </a:lnTo>
                  <a:lnTo>
                    <a:pt x="8123326" y="2871546"/>
                  </a:lnTo>
                  <a:lnTo>
                    <a:pt x="8143104" y="2867555"/>
                  </a:lnTo>
                  <a:lnTo>
                    <a:pt x="8159251" y="2856671"/>
                  </a:lnTo>
                  <a:lnTo>
                    <a:pt x="8160636" y="2854617"/>
                  </a:lnTo>
                  <a:lnTo>
                    <a:pt x="50800" y="2854617"/>
                  </a:lnTo>
                  <a:lnTo>
                    <a:pt x="37615" y="2851955"/>
                  </a:lnTo>
                  <a:lnTo>
                    <a:pt x="26849" y="2844696"/>
                  </a:lnTo>
                  <a:lnTo>
                    <a:pt x="19590" y="2833930"/>
                  </a:lnTo>
                  <a:lnTo>
                    <a:pt x="16929" y="2820746"/>
                  </a:lnTo>
                  <a:lnTo>
                    <a:pt x="16929" y="50800"/>
                  </a:lnTo>
                  <a:lnTo>
                    <a:pt x="19590" y="37572"/>
                  </a:lnTo>
                  <a:lnTo>
                    <a:pt x="26849" y="26797"/>
                  </a:lnTo>
                  <a:lnTo>
                    <a:pt x="37615" y="19546"/>
                  </a:lnTo>
                  <a:lnTo>
                    <a:pt x="50800" y="16891"/>
                  </a:lnTo>
                  <a:lnTo>
                    <a:pt x="8160610" y="16891"/>
                  </a:lnTo>
                  <a:lnTo>
                    <a:pt x="8159251" y="14874"/>
                  </a:lnTo>
                  <a:lnTo>
                    <a:pt x="8143104" y="3990"/>
                  </a:lnTo>
                  <a:lnTo>
                    <a:pt x="8123326" y="0"/>
                  </a:lnTo>
                  <a:close/>
                </a:path>
                <a:path w="8174355" h="2872104">
                  <a:moveTo>
                    <a:pt x="8160610" y="16891"/>
                  </a:moveTo>
                  <a:lnTo>
                    <a:pt x="8123326" y="16891"/>
                  </a:lnTo>
                  <a:lnTo>
                    <a:pt x="8136480" y="19546"/>
                  </a:lnTo>
                  <a:lnTo>
                    <a:pt x="8147218" y="26797"/>
                  </a:lnTo>
                  <a:lnTo>
                    <a:pt x="8154455" y="37572"/>
                  </a:lnTo>
                  <a:lnTo>
                    <a:pt x="8157108" y="50800"/>
                  </a:lnTo>
                  <a:lnTo>
                    <a:pt x="8157108" y="2820746"/>
                  </a:lnTo>
                  <a:lnTo>
                    <a:pt x="8154455" y="2833930"/>
                  </a:lnTo>
                  <a:lnTo>
                    <a:pt x="8147218" y="2844696"/>
                  </a:lnTo>
                  <a:lnTo>
                    <a:pt x="8136480" y="2851955"/>
                  </a:lnTo>
                  <a:lnTo>
                    <a:pt x="8123326" y="2854617"/>
                  </a:lnTo>
                  <a:lnTo>
                    <a:pt x="8160636" y="2854617"/>
                  </a:lnTo>
                  <a:lnTo>
                    <a:pt x="8170135" y="2840524"/>
                  </a:lnTo>
                  <a:lnTo>
                    <a:pt x="8174126" y="2820746"/>
                  </a:lnTo>
                  <a:lnTo>
                    <a:pt x="8174126" y="50800"/>
                  </a:lnTo>
                  <a:lnTo>
                    <a:pt x="8170135" y="31021"/>
                  </a:lnTo>
                  <a:lnTo>
                    <a:pt x="8160610" y="16891"/>
                  </a:lnTo>
                  <a:close/>
                </a:path>
                <a:path w="8174355" h="2872104">
                  <a:moveTo>
                    <a:pt x="8132597" y="33782"/>
                  </a:moveTo>
                  <a:lnTo>
                    <a:pt x="41440" y="33782"/>
                  </a:lnTo>
                  <a:lnTo>
                    <a:pt x="33858" y="41401"/>
                  </a:lnTo>
                  <a:lnTo>
                    <a:pt x="33858" y="2830106"/>
                  </a:lnTo>
                  <a:lnTo>
                    <a:pt x="41440" y="2837688"/>
                  </a:lnTo>
                  <a:lnTo>
                    <a:pt x="8132597" y="2837688"/>
                  </a:lnTo>
                  <a:lnTo>
                    <a:pt x="8140217" y="2830106"/>
                  </a:lnTo>
                  <a:lnTo>
                    <a:pt x="8140217" y="2803817"/>
                  </a:lnTo>
                  <a:lnTo>
                    <a:pt x="67729" y="2803817"/>
                  </a:lnTo>
                  <a:lnTo>
                    <a:pt x="67729" y="67691"/>
                  </a:lnTo>
                  <a:lnTo>
                    <a:pt x="8140217" y="67691"/>
                  </a:lnTo>
                  <a:lnTo>
                    <a:pt x="8140217" y="41401"/>
                  </a:lnTo>
                  <a:lnTo>
                    <a:pt x="8132597" y="33782"/>
                  </a:lnTo>
                  <a:close/>
                </a:path>
                <a:path w="8174355" h="2872104">
                  <a:moveTo>
                    <a:pt x="8140217" y="67691"/>
                  </a:moveTo>
                  <a:lnTo>
                    <a:pt x="8106308" y="67691"/>
                  </a:lnTo>
                  <a:lnTo>
                    <a:pt x="8106308" y="2803817"/>
                  </a:lnTo>
                  <a:lnTo>
                    <a:pt x="8140217" y="2803817"/>
                  </a:lnTo>
                  <a:lnTo>
                    <a:pt x="8140217" y="67691"/>
                  </a:lnTo>
                  <a:close/>
                </a:path>
                <a:path w="8174355" h="2872104">
                  <a:moveTo>
                    <a:pt x="8089417" y="84582"/>
                  </a:moveTo>
                  <a:lnTo>
                    <a:pt x="84658" y="84582"/>
                  </a:lnTo>
                  <a:lnTo>
                    <a:pt x="84658" y="2786888"/>
                  </a:lnTo>
                  <a:lnTo>
                    <a:pt x="8089417" y="2786888"/>
                  </a:lnTo>
                  <a:lnTo>
                    <a:pt x="8089417" y="2769946"/>
                  </a:lnTo>
                  <a:lnTo>
                    <a:pt x="101600" y="2769946"/>
                  </a:lnTo>
                  <a:lnTo>
                    <a:pt x="101600" y="101600"/>
                  </a:lnTo>
                  <a:lnTo>
                    <a:pt x="8089417" y="101600"/>
                  </a:lnTo>
                  <a:lnTo>
                    <a:pt x="8089417" y="84582"/>
                  </a:lnTo>
                  <a:close/>
                </a:path>
                <a:path w="8174355" h="2872104">
                  <a:moveTo>
                    <a:pt x="8089417" y="101600"/>
                  </a:moveTo>
                  <a:lnTo>
                    <a:pt x="8072526" y="101600"/>
                  </a:lnTo>
                  <a:lnTo>
                    <a:pt x="8072526" y="2769946"/>
                  </a:lnTo>
                  <a:lnTo>
                    <a:pt x="8089417" y="2769946"/>
                  </a:lnTo>
                  <a:lnTo>
                    <a:pt x="8089417" y="1016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50240" y="3578199"/>
            <a:ext cx="791781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9435" algn="just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Dinamarca, </a:t>
            </a:r>
            <a:r>
              <a:rPr sz="1400" dirty="0">
                <a:latin typeface="Verdana"/>
                <a:cs typeface="Verdana"/>
              </a:rPr>
              <a:t>a Irlanda e o </a:t>
            </a:r>
            <a:r>
              <a:rPr sz="1400" spc="-10" dirty="0">
                <a:latin typeface="Verdana"/>
                <a:cs typeface="Verdana"/>
              </a:rPr>
              <a:t>Reino </a:t>
            </a:r>
            <a:r>
              <a:rPr sz="1400" spc="-5" dirty="0">
                <a:latin typeface="Verdana"/>
                <a:cs typeface="Verdana"/>
              </a:rPr>
              <a:t>Unido aderiram </a:t>
            </a:r>
            <a:r>
              <a:rPr sz="1400" dirty="0">
                <a:latin typeface="Verdana"/>
                <a:cs typeface="Verdana"/>
              </a:rPr>
              <a:t>à União </a:t>
            </a:r>
            <a:r>
              <a:rPr sz="1400" spc="-5" dirty="0">
                <a:latin typeface="Verdana"/>
                <a:cs typeface="Verdana"/>
              </a:rPr>
              <a:t>Europeia em </a:t>
            </a:r>
            <a:r>
              <a:rPr sz="1400" dirty="0">
                <a:latin typeface="Verdana"/>
                <a:cs typeface="Verdana"/>
              </a:rPr>
              <a:t>1 de  Janeiro </a:t>
            </a:r>
            <a:r>
              <a:rPr sz="1400" spc="-1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1973, elevando assim </a:t>
            </a:r>
            <a:r>
              <a:rPr sz="1400" dirty="0">
                <a:latin typeface="Verdana"/>
                <a:cs typeface="Verdana"/>
              </a:rPr>
              <a:t>o número </a:t>
            </a:r>
            <a:r>
              <a:rPr sz="1400" spc="-5" dirty="0">
                <a:latin typeface="Verdana"/>
                <a:cs typeface="Verdana"/>
              </a:rPr>
              <a:t>dos Estados-Membros </a:t>
            </a:r>
            <a:r>
              <a:rPr sz="1400" spc="-10" dirty="0">
                <a:latin typeface="Verdana"/>
                <a:cs typeface="Verdana"/>
              </a:rPr>
              <a:t>para </a:t>
            </a:r>
            <a:r>
              <a:rPr sz="1400" spc="-5" dirty="0">
                <a:latin typeface="Verdana"/>
                <a:cs typeface="Verdana"/>
              </a:rPr>
              <a:t>nove. </a:t>
            </a:r>
            <a:r>
              <a:rPr sz="1400" spc="5" dirty="0">
                <a:latin typeface="Verdana"/>
                <a:cs typeface="Verdana"/>
              </a:rPr>
              <a:t>Na  </a:t>
            </a:r>
            <a:r>
              <a:rPr sz="1400" dirty="0">
                <a:latin typeface="Verdana"/>
                <a:cs typeface="Verdana"/>
              </a:rPr>
              <a:t>sequência </a:t>
            </a:r>
            <a:r>
              <a:rPr sz="1400" spc="-5" dirty="0">
                <a:latin typeface="Verdana"/>
                <a:cs typeface="Verdana"/>
              </a:rPr>
              <a:t>do </a:t>
            </a:r>
            <a:r>
              <a:rPr sz="1400" spc="-10" dirty="0">
                <a:latin typeface="Verdana"/>
                <a:cs typeface="Verdana"/>
              </a:rPr>
              <a:t>breve, </a:t>
            </a:r>
            <a:r>
              <a:rPr sz="1400" spc="-5" dirty="0">
                <a:latin typeface="Verdana"/>
                <a:cs typeface="Verdana"/>
              </a:rPr>
              <a:t>mas violento, conflito israelo-árabe em Outubro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1973,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Europa  debate-se com uma crise energética </a:t>
            </a:r>
            <a:r>
              <a:rPr sz="1400" dirty="0">
                <a:latin typeface="Verdana"/>
                <a:cs typeface="Verdana"/>
              </a:rPr>
              <a:t>e </a:t>
            </a:r>
            <a:r>
              <a:rPr sz="1400" spc="-5" dirty="0">
                <a:latin typeface="Verdana"/>
                <a:cs typeface="Verdana"/>
              </a:rPr>
              <a:t>problemas </a:t>
            </a:r>
            <a:r>
              <a:rPr sz="1400" dirty="0">
                <a:latin typeface="Verdana"/>
                <a:cs typeface="Verdana"/>
              </a:rPr>
              <a:t>económicos. A </a:t>
            </a:r>
            <a:r>
              <a:rPr sz="1400" spc="-5" dirty="0">
                <a:latin typeface="Verdana"/>
                <a:cs typeface="Verdana"/>
              </a:rPr>
              <a:t>queda </a:t>
            </a:r>
            <a:r>
              <a:rPr sz="1400" dirty="0">
                <a:latin typeface="Verdana"/>
                <a:cs typeface="Verdana"/>
              </a:rPr>
              <a:t>do </a:t>
            </a:r>
            <a:r>
              <a:rPr sz="1400" spc="-5" dirty="0">
                <a:latin typeface="Verdana"/>
                <a:cs typeface="Verdana"/>
              </a:rPr>
              <a:t>regime </a:t>
            </a:r>
            <a:r>
              <a:rPr sz="1400" dirty="0">
                <a:latin typeface="Verdana"/>
                <a:cs typeface="Verdana"/>
              </a:rPr>
              <a:t>de  Salazar </a:t>
            </a:r>
            <a:r>
              <a:rPr sz="1400" spc="-5" dirty="0">
                <a:latin typeface="Verdana"/>
                <a:cs typeface="Verdana"/>
              </a:rPr>
              <a:t>em Portugal, </a:t>
            </a:r>
            <a:r>
              <a:rPr sz="1400" dirty="0">
                <a:latin typeface="Verdana"/>
                <a:cs typeface="Verdana"/>
              </a:rPr>
              <a:t>em </a:t>
            </a:r>
            <a:r>
              <a:rPr sz="1400" spc="-5" dirty="0">
                <a:latin typeface="Verdana"/>
                <a:cs typeface="Verdana"/>
              </a:rPr>
              <a:t>1974, </a:t>
            </a:r>
            <a:r>
              <a:rPr sz="1400" dirty="0">
                <a:latin typeface="Verdana"/>
                <a:cs typeface="Verdana"/>
              </a:rPr>
              <a:t>e a morte do </a:t>
            </a:r>
            <a:r>
              <a:rPr sz="1400" spc="-5" dirty="0">
                <a:latin typeface="Verdana"/>
                <a:cs typeface="Verdana"/>
              </a:rPr>
              <a:t>General </a:t>
            </a:r>
            <a:r>
              <a:rPr sz="1400" spc="-10" dirty="0">
                <a:latin typeface="Verdana"/>
                <a:cs typeface="Verdana"/>
              </a:rPr>
              <a:t>Franco </a:t>
            </a:r>
            <a:r>
              <a:rPr sz="1400" dirty="0">
                <a:latin typeface="Verdana"/>
                <a:cs typeface="Verdana"/>
              </a:rPr>
              <a:t>em </a:t>
            </a:r>
            <a:r>
              <a:rPr sz="1400" spc="-5" dirty="0">
                <a:latin typeface="Verdana"/>
                <a:cs typeface="Verdana"/>
              </a:rPr>
              <a:t>Espanha, </a:t>
            </a:r>
            <a:r>
              <a:rPr sz="1400" dirty="0">
                <a:latin typeface="Verdana"/>
                <a:cs typeface="Verdana"/>
              </a:rPr>
              <a:t>em </a:t>
            </a:r>
            <a:r>
              <a:rPr sz="1400" spc="-10" dirty="0">
                <a:latin typeface="Verdana"/>
                <a:cs typeface="Verdana"/>
              </a:rPr>
              <a:t>1975,  </a:t>
            </a:r>
            <a:r>
              <a:rPr sz="1400" dirty="0">
                <a:latin typeface="Verdana"/>
                <a:cs typeface="Verdana"/>
              </a:rPr>
              <a:t>põem fim </a:t>
            </a:r>
            <a:r>
              <a:rPr sz="1400" spc="-10" dirty="0">
                <a:latin typeface="Verdana"/>
                <a:cs typeface="Verdana"/>
              </a:rPr>
              <a:t>às </a:t>
            </a:r>
            <a:r>
              <a:rPr sz="1400" spc="-5" dirty="0">
                <a:latin typeface="Verdana"/>
                <a:cs typeface="Verdana"/>
              </a:rPr>
              <a:t>últimas </a:t>
            </a:r>
            <a:r>
              <a:rPr sz="1400" spc="-10" dirty="0">
                <a:latin typeface="Verdana"/>
                <a:cs typeface="Verdana"/>
              </a:rPr>
              <a:t>ditaduras </a:t>
            </a:r>
            <a:r>
              <a:rPr sz="1400" dirty="0">
                <a:latin typeface="Verdana"/>
                <a:cs typeface="Verdana"/>
              </a:rPr>
              <a:t>de direita na </a:t>
            </a:r>
            <a:r>
              <a:rPr sz="1400" spc="-5" dirty="0">
                <a:latin typeface="Verdana"/>
                <a:cs typeface="Verdana"/>
              </a:rPr>
              <a:t>Europa.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Parlamento Europeu aumentou </a:t>
            </a:r>
            <a:r>
              <a:rPr sz="1400" dirty="0">
                <a:latin typeface="Verdana"/>
                <a:cs typeface="Verdana"/>
              </a:rPr>
              <a:t>a  sua </a:t>
            </a:r>
            <a:r>
              <a:rPr sz="1400" spc="-5" dirty="0">
                <a:latin typeface="Verdana"/>
                <a:cs typeface="Verdana"/>
              </a:rPr>
              <a:t>influência na </a:t>
            </a:r>
            <a:r>
              <a:rPr sz="1400" dirty="0">
                <a:latin typeface="Verdana"/>
                <a:cs typeface="Verdana"/>
              </a:rPr>
              <a:t>UE e, </a:t>
            </a:r>
            <a:r>
              <a:rPr sz="1400" spc="-5" dirty="0">
                <a:latin typeface="Verdana"/>
                <a:cs typeface="Verdana"/>
              </a:rPr>
              <a:t>em </a:t>
            </a:r>
            <a:r>
              <a:rPr sz="1400" spc="-10" dirty="0">
                <a:latin typeface="Verdana"/>
                <a:cs typeface="Verdana"/>
              </a:rPr>
              <a:t>1979, os </a:t>
            </a:r>
            <a:r>
              <a:rPr sz="1400" spc="-5" dirty="0">
                <a:latin typeface="Verdana"/>
                <a:cs typeface="Verdana"/>
              </a:rPr>
              <a:t>cidadãos </a:t>
            </a:r>
            <a:r>
              <a:rPr sz="1400" spc="-10" dirty="0">
                <a:latin typeface="Verdana"/>
                <a:cs typeface="Verdana"/>
              </a:rPr>
              <a:t>passaram, </a:t>
            </a:r>
            <a:r>
              <a:rPr sz="1400" spc="-5" dirty="0">
                <a:latin typeface="Verdana"/>
                <a:cs typeface="Verdana"/>
              </a:rPr>
              <a:t>pela primeira vez,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poder   </a:t>
            </a:r>
            <a:r>
              <a:rPr sz="1400" dirty="0">
                <a:latin typeface="Verdana"/>
                <a:cs typeface="Verdana"/>
              </a:rPr>
              <a:t>eleger directamente </a:t>
            </a:r>
            <a:r>
              <a:rPr sz="1400" spc="-5" dirty="0">
                <a:latin typeface="Verdana"/>
                <a:cs typeface="Verdana"/>
              </a:rPr>
              <a:t>os </a:t>
            </a:r>
            <a:r>
              <a:rPr sz="1400" dirty="0">
                <a:latin typeface="Verdana"/>
                <a:cs typeface="Verdana"/>
              </a:rPr>
              <a:t>seus</a:t>
            </a:r>
            <a:r>
              <a:rPr sz="1400" spc="-10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deputados.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85875" y="2500299"/>
            <a:ext cx="3497579" cy="684530"/>
            <a:chOff x="1285875" y="2500299"/>
            <a:chExt cx="3497579" cy="684530"/>
          </a:xfrm>
        </p:grpSpPr>
        <p:sp>
          <p:nvSpPr>
            <p:cNvPr id="11" name="object 11"/>
            <p:cNvSpPr/>
            <p:nvPr/>
          </p:nvSpPr>
          <p:spPr>
            <a:xfrm>
              <a:off x="4286250" y="2500299"/>
              <a:ext cx="496900" cy="3271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5875" y="2571775"/>
              <a:ext cx="408774" cy="2690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71750" y="2857550"/>
              <a:ext cx="496900" cy="32710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Som gravado">
            <a:hlinkClick r:id="" action="ppaction://media"/>
            <a:extLst>
              <a:ext uri="{FF2B5EF4-FFF2-40B4-BE49-F238E27FC236}">
                <a16:creationId xmlns:a16="http://schemas.microsoft.com/office/drawing/2014/main" id="{16F56ABA-1812-4315-A5BF-9E90A3047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50" y="285775"/>
            <a:ext cx="8572500" cy="6286500"/>
            <a:chOff x="285750" y="285775"/>
            <a:chExt cx="8572500" cy="6286500"/>
          </a:xfrm>
        </p:grpSpPr>
        <p:sp>
          <p:nvSpPr>
            <p:cNvPr id="3" name="object 3"/>
            <p:cNvSpPr/>
            <p:nvPr/>
          </p:nvSpPr>
          <p:spPr>
            <a:xfrm>
              <a:off x="1285875" y="571525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85875" y="571525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5875" y="571525"/>
            <a:ext cx="3072130" cy="5232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823594" indent="-358140">
              <a:lnSpc>
                <a:spcPct val="100000"/>
              </a:lnSpc>
              <a:spcBef>
                <a:spcPts val="175"/>
              </a:spcBef>
              <a:buFont typeface="Wingdings"/>
              <a:buChar char=""/>
              <a:tabLst>
                <a:tab pos="823594" algn="l"/>
              </a:tabLst>
            </a:pPr>
            <a:r>
              <a:rPr spc="-5" dirty="0"/>
              <a:t>1980 </a:t>
            </a:r>
            <a:r>
              <a:rPr spc="-165" dirty="0">
                <a:latin typeface="Arial"/>
                <a:cs typeface="Arial"/>
              </a:rPr>
              <a:t>–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spc="-10" dirty="0"/>
              <a:t>1989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49237" y="1306449"/>
            <a:ext cx="8174355" cy="2779395"/>
            <a:chOff x="449237" y="1306449"/>
            <a:chExt cx="8174355" cy="2779395"/>
          </a:xfrm>
        </p:grpSpPr>
        <p:sp>
          <p:nvSpPr>
            <p:cNvPr id="7" name="object 7"/>
            <p:cNvSpPr/>
            <p:nvPr/>
          </p:nvSpPr>
          <p:spPr>
            <a:xfrm>
              <a:off x="500037" y="1357249"/>
              <a:ext cx="8072755" cy="2677795"/>
            </a:xfrm>
            <a:custGeom>
              <a:avLst/>
              <a:gdLst/>
              <a:ahLst/>
              <a:cxnLst/>
              <a:rect l="l" t="t" r="r" b="b"/>
              <a:pathLst>
                <a:path w="8072755" h="2677795">
                  <a:moveTo>
                    <a:pt x="8072501" y="0"/>
                  </a:moveTo>
                  <a:lnTo>
                    <a:pt x="0" y="0"/>
                  </a:lnTo>
                  <a:lnTo>
                    <a:pt x="0" y="2677668"/>
                  </a:lnTo>
                  <a:lnTo>
                    <a:pt x="8072501" y="2677668"/>
                  </a:lnTo>
                  <a:lnTo>
                    <a:pt x="8072501" y="0"/>
                  </a:lnTo>
                  <a:close/>
                </a:path>
              </a:pathLst>
            </a:custGeom>
            <a:solidFill>
              <a:srgbClr val="FFFFFF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9237" y="1306449"/>
              <a:ext cx="8174355" cy="2779395"/>
            </a:xfrm>
            <a:custGeom>
              <a:avLst/>
              <a:gdLst/>
              <a:ahLst/>
              <a:cxnLst/>
              <a:rect l="l" t="t" r="r" b="b"/>
              <a:pathLst>
                <a:path w="8174355" h="2779395">
                  <a:moveTo>
                    <a:pt x="8123262" y="0"/>
                  </a:moveTo>
                  <a:lnTo>
                    <a:pt x="50800" y="0"/>
                  </a:lnTo>
                  <a:lnTo>
                    <a:pt x="31027" y="3990"/>
                  </a:lnTo>
                  <a:lnTo>
                    <a:pt x="14879" y="14874"/>
                  </a:lnTo>
                  <a:lnTo>
                    <a:pt x="3992" y="31021"/>
                  </a:lnTo>
                  <a:lnTo>
                    <a:pt x="0" y="50800"/>
                  </a:lnTo>
                  <a:lnTo>
                    <a:pt x="0" y="2728468"/>
                  </a:lnTo>
                  <a:lnTo>
                    <a:pt x="3992" y="2748246"/>
                  </a:lnTo>
                  <a:lnTo>
                    <a:pt x="14879" y="2764393"/>
                  </a:lnTo>
                  <a:lnTo>
                    <a:pt x="31027" y="2775277"/>
                  </a:lnTo>
                  <a:lnTo>
                    <a:pt x="50800" y="2779268"/>
                  </a:lnTo>
                  <a:lnTo>
                    <a:pt x="8123262" y="2779268"/>
                  </a:lnTo>
                  <a:lnTo>
                    <a:pt x="8143041" y="2775277"/>
                  </a:lnTo>
                  <a:lnTo>
                    <a:pt x="8159188" y="2764393"/>
                  </a:lnTo>
                  <a:lnTo>
                    <a:pt x="8160547" y="2762377"/>
                  </a:lnTo>
                  <a:lnTo>
                    <a:pt x="50800" y="2762377"/>
                  </a:lnTo>
                  <a:lnTo>
                    <a:pt x="37615" y="2759721"/>
                  </a:lnTo>
                  <a:lnTo>
                    <a:pt x="26849" y="2752471"/>
                  </a:lnTo>
                  <a:lnTo>
                    <a:pt x="19590" y="2741695"/>
                  </a:lnTo>
                  <a:lnTo>
                    <a:pt x="16929" y="2728468"/>
                  </a:lnTo>
                  <a:lnTo>
                    <a:pt x="16929" y="50800"/>
                  </a:lnTo>
                  <a:lnTo>
                    <a:pt x="19590" y="37645"/>
                  </a:lnTo>
                  <a:lnTo>
                    <a:pt x="26849" y="26908"/>
                  </a:lnTo>
                  <a:lnTo>
                    <a:pt x="37615" y="19671"/>
                  </a:lnTo>
                  <a:lnTo>
                    <a:pt x="50800" y="17017"/>
                  </a:lnTo>
                  <a:lnTo>
                    <a:pt x="8160632" y="17017"/>
                  </a:lnTo>
                  <a:lnTo>
                    <a:pt x="8159188" y="14874"/>
                  </a:lnTo>
                  <a:lnTo>
                    <a:pt x="8143041" y="3990"/>
                  </a:lnTo>
                  <a:lnTo>
                    <a:pt x="8123262" y="0"/>
                  </a:lnTo>
                  <a:close/>
                </a:path>
                <a:path w="8174355" h="2779395">
                  <a:moveTo>
                    <a:pt x="8160632" y="17017"/>
                  </a:moveTo>
                  <a:lnTo>
                    <a:pt x="8123262" y="17017"/>
                  </a:lnTo>
                  <a:lnTo>
                    <a:pt x="8136437" y="19671"/>
                  </a:lnTo>
                  <a:lnTo>
                    <a:pt x="8147218" y="26908"/>
                  </a:lnTo>
                  <a:lnTo>
                    <a:pt x="8154498" y="37645"/>
                  </a:lnTo>
                  <a:lnTo>
                    <a:pt x="8157171" y="50800"/>
                  </a:lnTo>
                  <a:lnTo>
                    <a:pt x="8157171" y="2728468"/>
                  </a:lnTo>
                  <a:lnTo>
                    <a:pt x="8154498" y="2741695"/>
                  </a:lnTo>
                  <a:lnTo>
                    <a:pt x="8147218" y="2752471"/>
                  </a:lnTo>
                  <a:lnTo>
                    <a:pt x="8136437" y="2759721"/>
                  </a:lnTo>
                  <a:lnTo>
                    <a:pt x="8123262" y="2762377"/>
                  </a:lnTo>
                  <a:lnTo>
                    <a:pt x="8160547" y="2762377"/>
                  </a:lnTo>
                  <a:lnTo>
                    <a:pt x="8170072" y="2748246"/>
                  </a:lnTo>
                  <a:lnTo>
                    <a:pt x="8174062" y="2728468"/>
                  </a:lnTo>
                  <a:lnTo>
                    <a:pt x="8174062" y="50800"/>
                  </a:lnTo>
                  <a:lnTo>
                    <a:pt x="8170072" y="31021"/>
                  </a:lnTo>
                  <a:lnTo>
                    <a:pt x="8160632" y="17017"/>
                  </a:lnTo>
                  <a:close/>
                </a:path>
                <a:path w="8174355" h="2779395">
                  <a:moveTo>
                    <a:pt x="8132660" y="33909"/>
                  </a:moveTo>
                  <a:lnTo>
                    <a:pt x="41440" y="33909"/>
                  </a:lnTo>
                  <a:lnTo>
                    <a:pt x="33858" y="41528"/>
                  </a:lnTo>
                  <a:lnTo>
                    <a:pt x="33858" y="2737866"/>
                  </a:lnTo>
                  <a:lnTo>
                    <a:pt x="41440" y="2745486"/>
                  </a:lnTo>
                  <a:lnTo>
                    <a:pt x="8132660" y="2745486"/>
                  </a:lnTo>
                  <a:lnTo>
                    <a:pt x="8140280" y="2737866"/>
                  </a:lnTo>
                  <a:lnTo>
                    <a:pt x="8140280" y="2711577"/>
                  </a:lnTo>
                  <a:lnTo>
                    <a:pt x="67729" y="2711577"/>
                  </a:lnTo>
                  <a:lnTo>
                    <a:pt x="67729" y="67817"/>
                  </a:lnTo>
                  <a:lnTo>
                    <a:pt x="8140280" y="67817"/>
                  </a:lnTo>
                  <a:lnTo>
                    <a:pt x="8140280" y="41528"/>
                  </a:lnTo>
                  <a:lnTo>
                    <a:pt x="8132660" y="33909"/>
                  </a:lnTo>
                  <a:close/>
                </a:path>
                <a:path w="8174355" h="2779395">
                  <a:moveTo>
                    <a:pt x="8140280" y="67817"/>
                  </a:moveTo>
                  <a:lnTo>
                    <a:pt x="8106371" y="67817"/>
                  </a:lnTo>
                  <a:lnTo>
                    <a:pt x="8106371" y="2711577"/>
                  </a:lnTo>
                  <a:lnTo>
                    <a:pt x="8140280" y="2711577"/>
                  </a:lnTo>
                  <a:lnTo>
                    <a:pt x="8140280" y="67817"/>
                  </a:lnTo>
                  <a:close/>
                </a:path>
                <a:path w="8174355" h="2779395">
                  <a:moveTo>
                    <a:pt x="8089480" y="84709"/>
                  </a:moveTo>
                  <a:lnTo>
                    <a:pt x="84658" y="84709"/>
                  </a:lnTo>
                  <a:lnTo>
                    <a:pt x="84658" y="2694686"/>
                  </a:lnTo>
                  <a:lnTo>
                    <a:pt x="8089480" y="2694686"/>
                  </a:lnTo>
                  <a:lnTo>
                    <a:pt x="8089480" y="2677668"/>
                  </a:lnTo>
                  <a:lnTo>
                    <a:pt x="101600" y="2677668"/>
                  </a:lnTo>
                  <a:lnTo>
                    <a:pt x="101600" y="101600"/>
                  </a:lnTo>
                  <a:lnTo>
                    <a:pt x="8089480" y="101600"/>
                  </a:lnTo>
                  <a:lnTo>
                    <a:pt x="8089480" y="84709"/>
                  </a:lnTo>
                  <a:close/>
                </a:path>
                <a:path w="8174355" h="2779395">
                  <a:moveTo>
                    <a:pt x="8089480" y="101600"/>
                  </a:moveTo>
                  <a:lnTo>
                    <a:pt x="8072462" y="101600"/>
                  </a:lnTo>
                  <a:lnTo>
                    <a:pt x="8072462" y="2677668"/>
                  </a:lnTo>
                  <a:lnTo>
                    <a:pt x="8089480" y="2677668"/>
                  </a:lnTo>
                  <a:lnTo>
                    <a:pt x="8089480" y="1016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78916" y="1347063"/>
            <a:ext cx="791718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19760" algn="just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Em </a:t>
            </a:r>
            <a:r>
              <a:rPr sz="1400" spc="-5" dirty="0">
                <a:latin typeface="Verdana"/>
                <a:cs typeface="Verdana"/>
              </a:rPr>
              <a:t>1981,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Grécia torna-se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décimo Estado-Membro </a:t>
            </a:r>
            <a:r>
              <a:rPr sz="1400" dirty="0">
                <a:latin typeface="Verdana"/>
                <a:cs typeface="Verdana"/>
              </a:rPr>
              <a:t>da </a:t>
            </a:r>
            <a:r>
              <a:rPr sz="1400" spc="-5" dirty="0">
                <a:latin typeface="Verdana"/>
                <a:cs typeface="Verdana"/>
              </a:rPr>
              <a:t>UE, seguindo-se-lhe </a:t>
            </a:r>
            <a:r>
              <a:rPr sz="1400" dirty="0">
                <a:latin typeface="Verdana"/>
                <a:cs typeface="Verdana"/>
              </a:rPr>
              <a:t>a  </a:t>
            </a:r>
            <a:r>
              <a:rPr sz="1400" spc="-5" dirty="0">
                <a:latin typeface="Verdana"/>
                <a:cs typeface="Verdana"/>
              </a:rPr>
              <a:t>Espanha </a:t>
            </a:r>
            <a:r>
              <a:rPr sz="1400" dirty="0">
                <a:latin typeface="Verdana"/>
                <a:cs typeface="Verdana"/>
              </a:rPr>
              <a:t>e </a:t>
            </a:r>
            <a:r>
              <a:rPr sz="1400" spc="-10" dirty="0">
                <a:latin typeface="Verdana"/>
                <a:cs typeface="Verdana"/>
              </a:rPr>
              <a:t>Portugal </a:t>
            </a:r>
            <a:r>
              <a:rPr sz="1400" dirty="0">
                <a:latin typeface="Verdana"/>
                <a:cs typeface="Verdana"/>
              </a:rPr>
              <a:t>cinco anos </a:t>
            </a:r>
            <a:r>
              <a:rPr sz="1400" spc="-5" dirty="0">
                <a:latin typeface="Verdana"/>
                <a:cs typeface="Verdana"/>
              </a:rPr>
              <a:t>mais tarde. </a:t>
            </a:r>
            <a:r>
              <a:rPr sz="1400" dirty="0">
                <a:latin typeface="Verdana"/>
                <a:cs typeface="Verdana"/>
              </a:rPr>
              <a:t>Em </a:t>
            </a:r>
            <a:r>
              <a:rPr sz="1400" spc="-10" dirty="0">
                <a:latin typeface="Verdana"/>
                <a:cs typeface="Verdana"/>
              </a:rPr>
              <a:t>1986, </a:t>
            </a:r>
            <a:r>
              <a:rPr sz="1400" dirty="0">
                <a:latin typeface="Verdana"/>
                <a:cs typeface="Verdana"/>
              </a:rPr>
              <a:t>é </a:t>
            </a:r>
            <a:r>
              <a:rPr sz="1400" spc="-5" dirty="0">
                <a:latin typeface="Verdana"/>
                <a:cs typeface="Verdana"/>
              </a:rPr>
              <a:t>assinado </a:t>
            </a:r>
            <a:r>
              <a:rPr sz="1400" dirty="0">
                <a:latin typeface="Verdana"/>
                <a:cs typeface="Verdana"/>
              </a:rPr>
              <a:t>o Acto Único </a:t>
            </a:r>
            <a:r>
              <a:rPr sz="1400" spc="-5" dirty="0">
                <a:latin typeface="Verdana"/>
                <a:cs typeface="Verdana"/>
              </a:rPr>
              <a:t>Europeu,  </a:t>
            </a:r>
            <a:r>
              <a:rPr sz="1400" dirty="0">
                <a:latin typeface="Verdana"/>
                <a:cs typeface="Verdana"/>
              </a:rPr>
              <a:t>um </a:t>
            </a:r>
            <a:r>
              <a:rPr sz="1400" spc="-25" dirty="0">
                <a:latin typeface="Verdana"/>
                <a:cs typeface="Verdana"/>
              </a:rPr>
              <a:t>Tratado </a:t>
            </a:r>
            <a:r>
              <a:rPr sz="1400" spc="-5" dirty="0">
                <a:latin typeface="Verdana"/>
                <a:cs typeface="Verdana"/>
              </a:rPr>
              <a:t>que </a:t>
            </a:r>
            <a:r>
              <a:rPr sz="1400" dirty="0">
                <a:latin typeface="Verdana"/>
                <a:cs typeface="Verdana"/>
              </a:rPr>
              <a:t>prevê </a:t>
            </a:r>
            <a:r>
              <a:rPr sz="1400" spc="-5" dirty="0">
                <a:latin typeface="Verdana"/>
                <a:cs typeface="Verdana"/>
              </a:rPr>
              <a:t>um </a:t>
            </a:r>
            <a:r>
              <a:rPr sz="1400" spc="-10" dirty="0">
                <a:latin typeface="Verdana"/>
                <a:cs typeface="Verdana"/>
              </a:rPr>
              <a:t>vasto programa </a:t>
            </a:r>
            <a:r>
              <a:rPr sz="1400" spc="-15" dirty="0">
                <a:latin typeface="Verdana"/>
                <a:cs typeface="Verdana"/>
              </a:rPr>
              <a:t>para </a:t>
            </a:r>
            <a:r>
              <a:rPr sz="1400" spc="-5" dirty="0">
                <a:latin typeface="Verdana"/>
                <a:cs typeface="Verdana"/>
              </a:rPr>
              <a:t>seis anos destinado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eliminar os  </a:t>
            </a:r>
            <a:r>
              <a:rPr sz="1400" spc="-10" dirty="0">
                <a:latin typeface="Verdana"/>
                <a:cs typeface="Verdana"/>
              </a:rPr>
              <a:t>entraves </a:t>
            </a:r>
            <a:r>
              <a:rPr sz="1400" spc="-5" dirty="0">
                <a:latin typeface="Verdana"/>
                <a:cs typeface="Verdana"/>
              </a:rPr>
              <a:t>que </a:t>
            </a:r>
            <a:r>
              <a:rPr sz="1400" dirty="0">
                <a:latin typeface="Verdana"/>
                <a:cs typeface="Verdana"/>
              </a:rPr>
              <a:t>se opõem </a:t>
            </a:r>
            <a:r>
              <a:rPr sz="1400" spc="-5" dirty="0">
                <a:latin typeface="Verdana"/>
                <a:cs typeface="Verdana"/>
              </a:rPr>
              <a:t>ao </a:t>
            </a:r>
            <a:r>
              <a:rPr sz="1400" dirty="0">
                <a:latin typeface="Verdana"/>
                <a:cs typeface="Verdana"/>
              </a:rPr>
              <a:t>livre </a:t>
            </a:r>
            <a:r>
              <a:rPr sz="1400" spc="-5" dirty="0">
                <a:latin typeface="Verdana"/>
                <a:cs typeface="Verdana"/>
              </a:rPr>
              <a:t>fluxo </a:t>
            </a:r>
            <a:r>
              <a:rPr sz="1400" dirty="0">
                <a:latin typeface="Verdana"/>
                <a:cs typeface="Verdana"/>
              </a:rPr>
              <a:t>de comércio na UE, </a:t>
            </a:r>
            <a:r>
              <a:rPr sz="1400" spc="-5" dirty="0">
                <a:latin typeface="Verdana"/>
                <a:cs typeface="Verdana"/>
              </a:rPr>
              <a:t>criando assim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“Mercado  </a:t>
            </a:r>
            <a:r>
              <a:rPr sz="1400" spc="-25" dirty="0">
                <a:latin typeface="Verdana"/>
                <a:cs typeface="Verdana"/>
              </a:rPr>
              <a:t>Único”. </a:t>
            </a:r>
            <a:r>
              <a:rPr sz="1400" spc="-5" dirty="0">
                <a:latin typeface="Verdana"/>
                <a:cs typeface="Verdana"/>
              </a:rPr>
              <a:t>Com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queda </a:t>
            </a:r>
            <a:r>
              <a:rPr sz="1400" dirty="0">
                <a:latin typeface="Verdana"/>
                <a:cs typeface="Verdana"/>
              </a:rPr>
              <a:t>do Muro de Berlim </a:t>
            </a:r>
            <a:r>
              <a:rPr sz="1400" spc="-5" dirty="0">
                <a:latin typeface="Verdana"/>
                <a:cs typeface="Verdana"/>
              </a:rPr>
              <a:t>em </a:t>
            </a:r>
            <a:r>
              <a:rPr sz="1400" dirty="0">
                <a:latin typeface="Verdana"/>
                <a:cs typeface="Verdana"/>
              </a:rPr>
              <a:t>9 de </a:t>
            </a:r>
            <a:r>
              <a:rPr sz="1400" spc="-5" dirty="0">
                <a:latin typeface="Verdana"/>
                <a:cs typeface="Verdana"/>
              </a:rPr>
              <a:t>Novembro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1989, dá-se </a:t>
            </a:r>
            <a:r>
              <a:rPr sz="1400" dirty="0">
                <a:latin typeface="Verdana"/>
                <a:cs typeface="Verdana"/>
              </a:rPr>
              <a:t>uma  </a:t>
            </a:r>
            <a:r>
              <a:rPr sz="1400" spc="-5" dirty="0">
                <a:latin typeface="Verdana"/>
                <a:cs typeface="Verdana"/>
              </a:rPr>
              <a:t>grande convulsão política: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fronteira </a:t>
            </a:r>
            <a:r>
              <a:rPr sz="1400" dirty="0">
                <a:latin typeface="Verdana"/>
                <a:cs typeface="Verdana"/>
              </a:rPr>
              <a:t>entre a Alemanha de </a:t>
            </a:r>
            <a:r>
              <a:rPr sz="1400" spc="-5" dirty="0">
                <a:latin typeface="Verdana"/>
                <a:cs typeface="Verdana"/>
              </a:rPr>
              <a:t>Leste </a:t>
            </a:r>
            <a:r>
              <a:rPr sz="1400" dirty="0">
                <a:latin typeface="Verdana"/>
                <a:cs typeface="Verdana"/>
              </a:rPr>
              <a:t>e a Alemanha  </a:t>
            </a:r>
            <a:r>
              <a:rPr sz="1400" spc="-5" dirty="0">
                <a:latin typeface="Verdana"/>
                <a:cs typeface="Verdana"/>
              </a:rPr>
              <a:t>Ocidental </a:t>
            </a:r>
            <a:r>
              <a:rPr sz="1400" dirty="0">
                <a:latin typeface="Verdana"/>
                <a:cs typeface="Verdana"/>
              </a:rPr>
              <a:t>é </a:t>
            </a:r>
            <a:r>
              <a:rPr sz="1400" spc="-5" dirty="0">
                <a:latin typeface="Verdana"/>
                <a:cs typeface="Verdana"/>
              </a:rPr>
              <a:t>aberta pela primeira vez em </a:t>
            </a:r>
            <a:r>
              <a:rPr sz="1400" dirty="0">
                <a:latin typeface="Verdana"/>
                <a:cs typeface="Verdana"/>
              </a:rPr>
              <a:t>28 </a:t>
            </a:r>
            <a:r>
              <a:rPr sz="1400" spc="-10" dirty="0">
                <a:latin typeface="Verdana"/>
                <a:cs typeface="Verdana"/>
              </a:rPr>
              <a:t>anos </a:t>
            </a:r>
            <a:r>
              <a:rPr sz="1400" dirty="0">
                <a:latin typeface="Verdana"/>
                <a:cs typeface="Verdana"/>
              </a:rPr>
              <a:t>e </a:t>
            </a:r>
            <a:r>
              <a:rPr sz="1400" spc="-10" dirty="0">
                <a:latin typeface="Verdana"/>
                <a:cs typeface="Verdana"/>
              </a:rPr>
              <a:t>as </a:t>
            </a:r>
            <a:r>
              <a:rPr sz="1400" spc="-5" dirty="0">
                <a:latin typeface="Verdana"/>
                <a:cs typeface="Verdana"/>
              </a:rPr>
              <a:t>duas Alemanhas em </a:t>
            </a:r>
            <a:r>
              <a:rPr sz="1400" spc="-10" dirty="0">
                <a:latin typeface="Verdana"/>
                <a:cs typeface="Verdana"/>
              </a:rPr>
              <a:t>breve </a:t>
            </a:r>
            <a:r>
              <a:rPr sz="1400" spc="-15" dirty="0">
                <a:latin typeface="Verdana"/>
                <a:cs typeface="Verdana"/>
              </a:rPr>
              <a:t>se  </a:t>
            </a:r>
            <a:r>
              <a:rPr sz="1400" dirty="0">
                <a:latin typeface="Verdana"/>
                <a:cs typeface="Verdana"/>
              </a:rPr>
              <a:t>reunificarão, formando um único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país.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00037" y="4929251"/>
            <a:ext cx="5995035" cy="1064260"/>
            <a:chOff x="500037" y="4929251"/>
            <a:chExt cx="5995035" cy="1064260"/>
          </a:xfrm>
        </p:grpSpPr>
        <p:sp>
          <p:nvSpPr>
            <p:cNvPr id="11" name="object 11"/>
            <p:cNvSpPr/>
            <p:nvPr/>
          </p:nvSpPr>
          <p:spPr>
            <a:xfrm>
              <a:off x="500037" y="4929251"/>
              <a:ext cx="457085" cy="2857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4412" y="5214988"/>
              <a:ext cx="452818" cy="29808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72250" y="5715025"/>
              <a:ext cx="422732" cy="2782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Som gravado">
            <a:hlinkClick r:id="" action="ppaction://media"/>
            <a:extLst>
              <a:ext uri="{FF2B5EF4-FFF2-40B4-BE49-F238E27FC236}">
                <a16:creationId xmlns:a16="http://schemas.microsoft.com/office/drawing/2014/main" id="{4B04293E-1B56-4B37-8BB3-A1877E555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5750" y="285775"/>
            <a:ext cx="8572500" cy="6286500"/>
            <a:chOff x="285750" y="285775"/>
            <a:chExt cx="8572500" cy="6286500"/>
          </a:xfrm>
        </p:grpSpPr>
        <p:sp>
          <p:nvSpPr>
            <p:cNvPr id="3" name="object 3"/>
            <p:cNvSpPr/>
            <p:nvPr/>
          </p:nvSpPr>
          <p:spPr>
            <a:xfrm>
              <a:off x="857224" y="691159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3071876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3071876" y="523214"/>
                  </a:lnTo>
                  <a:lnTo>
                    <a:pt x="30718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57224" y="691159"/>
              <a:ext cx="3072130" cy="523240"/>
            </a:xfrm>
            <a:custGeom>
              <a:avLst/>
              <a:gdLst/>
              <a:ahLst/>
              <a:cxnLst/>
              <a:rect l="l" t="t" r="r" b="b"/>
              <a:pathLst>
                <a:path w="3072129" h="523240">
                  <a:moveTo>
                    <a:pt x="0" y="523214"/>
                  </a:moveTo>
                  <a:lnTo>
                    <a:pt x="3071876" y="523214"/>
                  </a:lnTo>
                  <a:lnTo>
                    <a:pt x="3071876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ln w="508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7224" y="691159"/>
            <a:ext cx="3072130" cy="5232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857250" indent="-358775">
              <a:lnSpc>
                <a:spcPct val="100000"/>
              </a:lnSpc>
              <a:spcBef>
                <a:spcPts val="175"/>
              </a:spcBef>
              <a:buFont typeface="Wingdings"/>
              <a:buChar char=""/>
              <a:tabLst>
                <a:tab pos="857885" algn="l"/>
              </a:tabLst>
            </a:pPr>
            <a:r>
              <a:rPr spc="-10" dirty="0"/>
              <a:t>1990 </a:t>
            </a:r>
            <a:r>
              <a:rPr spc="-5" dirty="0"/>
              <a:t>-</a:t>
            </a:r>
            <a:r>
              <a:rPr spc="35" dirty="0"/>
              <a:t> </a:t>
            </a:r>
            <a:r>
              <a:rPr spc="-10" dirty="0"/>
              <a:t>1999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49237" y="1476247"/>
            <a:ext cx="3959225" cy="4718685"/>
            <a:chOff x="449237" y="1476247"/>
            <a:chExt cx="3959225" cy="4718685"/>
          </a:xfrm>
        </p:grpSpPr>
        <p:sp>
          <p:nvSpPr>
            <p:cNvPr id="7" name="object 7"/>
            <p:cNvSpPr/>
            <p:nvPr/>
          </p:nvSpPr>
          <p:spPr>
            <a:xfrm>
              <a:off x="500037" y="1526933"/>
              <a:ext cx="3857625" cy="4617085"/>
            </a:xfrm>
            <a:custGeom>
              <a:avLst/>
              <a:gdLst/>
              <a:ahLst/>
              <a:cxnLst/>
              <a:rect l="l" t="t" r="r" b="b"/>
              <a:pathLst>
                <a:path w="3857625" h="4617085">
                  <a:moveTo>
                    <a:pt x="3857625" y="0"/>
                  </a:moveTo>
                  <a:lnTo>
                    <a:pt x="0" y="0"/>
                  </a:lnTo>
                  <a:lnTo>
                    <a:pt x="0" y="4616704"/>
                  </a:lnTo>
                  <a:lnTo>
                    <a:pt x="3857625" y="4616704"/>
                  </a:lnTo>
                  <a:lnTo>
                    <a:pt x="3857625" y="0"/>
                  </a:lnTo>
                  <a:close/>
                </a:path>
              </a:pathLst>
            </a:custGeom>
            <a:solidFill>
              <a:srgbClr val="FFFFFF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9237" y="1476247"/>
              <a:ext cx="3959225" cy="4718685"/>
            </a:xfrm>
            <a:custGeom>
              <a:avLst/>
              <a:gdLst/>
              <a:ahLst/>
              <a:cxnLst/>
              <a:rect l="l" t="t" r="r" b="b"/>
              <a:pathLst>
                <a:path w="3959225" h="4718685">
                  <a:moveTo>
                    <a:pt x="3908386" y="0"/>
                  </a:moveTo>
                  <a:lnTo>
                    <a:pt x="50800" y="0"/>
                  </a:lnTo>
                  <a:lnTo>
                    <a:pt x="31027" y="3990"/>
                  </a:lnTo>
                  <a:lnTo>
                    <a:pt x="14879" y="14874"/>
                  </a:lnTo>
                  <a:lnTo>
                    <a:pt x="3992" y="31021"/>
                  </a:lnTo>
                  <a:lnTo>
                    <a:pt x="0" y="50800"/>
                  </a:lnTo>
                  <a:lnTo>
                    <a:pt x="0" y="4667389"/>
                  </a:lnTo>
                  <a:lnTo>
                    <a:pt x="3992" y="4687167"/>
                  </a:lnTo>
                  <a:lnTo>
                    <a:pt x="14879" y="4703314"/>
                  </a:lnTo>
                  <a:lnTo>
                    <a:pt x="31027" y="4714199"/>
                  </a:lnTo>
                  <a:lnTo>
                    <a:pt x="50800" y="4718189"/>
                  </a:lnTo>
                  <a:lnTo>
                    <a:pt x="3908386" y="4718189"/>
                  </a:lnTo>
                  <a:lnTo>
                    <a:pt x="3928165" y="4714199"/>
                  </a:lnTo>
                  <a:lnTo>
                    <a:pt x="3944312" y="4703314"/>
                  </a:lnTo>
                  <a:lnTo>
                    <a:pt x="3945696" y="4701260"/>
                  </a:lnTo>
                  <a:lnTo>
                    <a:pt x="50800" y="4701260"/>
                  </a:lnTo>
                  <a:lnTo>
                    <a:pt x="37615" y="4698598"/>
                  </a:lnTo>
                  <a:lnTo>
                    <a:pt x="26849" y="4691340"/>
                  </a:lnTo>
                  <a:lnTo>
                    <a:pt x="19590" y="4680574"/>
                  </a:lnTo>
                  <a:lnTo>
                    <a:pt x="16929" y="4667389"/>
                  </a:lnTo>
                  <a:lnTo>
                    <a:pt x="16929" y="50800"/>
                  </a:lnTo>
                  <a:lnTo>
                    <a:pt x="19590" y="37572"/>
                  </a:lnTo>
                  <a:lnTo>
                    <a:pt x="26849" y="26797"/>
                  </a:lnTo>
                  <a:lnTo>
                    <a:pt x="37615" y="19546"/>
                  </a:lnTo>
                  <a:lnTo>
                    <a:pt x="50800" y="16890"/>
                  </a:lnTo>
                  <a:lnTo>
                    <a:pt x="3945671" y="16890"/>
                  </a:lnTo>
                  <a:lnTo>
                    <a:pt x="3944312" y="14874"/>
                  </a:lnTo>
                  <a:lnTo>
                    <a:pt x="3928165" y="3990"/>
                  </a:lnTo>
                  <a:lnTo>
                    <a:pt x="3908386" y="0"/>
                  </a:lnTo>
                  <a:close/>
                </a:path>
                <a:path w="3959225" h="4718685">
                  <a:moveTo>
                    <a:pt x="3945671" y="16890"/>
                  </a:moveTo>
                  <a:lnTo>
                    <a:pt x="3908386" y="16890"/>
                  </a:lnTo>
                  <a:lnTo>
                    <a:pt x="3921614" y="19546"/>
                  </a:lnTo>
                  <a:lnTo>
                    <a:pt x="3932389" y="26797"/>
                  </a:lnTo>
                  <a:lnTo>
                    <a:pt x="3939640" y="37572"/>
                  </a:lnTo>
                  <a:lnTo>
                    <a:pt x="3942295" y="50800"/>
                  </a:lnTo>
                  <a:lnTo>
                    <a:pt x="3942295" y="4667389"/>
                  </a:lnTo>
                  <a:lnTo>
                    <a:pt x="3939640" y="4680574"/>
                  </a:lnTo>
                  <a:lnTo>
                    <a:pt x="3932389" y="4691340"/>
                  </a:lnTo>
                  <a:lnTo>
                    <a:pt x="3921614" y="4698598"/>
                  </a:lnTo>
                  <a:lnTo>
                    <a:pt x="3908386" y="4701260"/>
                  </a:lnTo>
                  <a:lnTo>
                    <a:pt x="3945696" y="4701260"/>
                  </a:lnTo>
                  <a:lnTo>
                    <a:pt x="3955196" y="4687167"/>
                  </a:lnTo>
                  <a:lnTo>
                    <a:pt x="3959186" y="4667389"/>
                  </a:lnTo>
                  <a:lnTo>
                    <a:pt x="3959186" y="50800"/>
                  </a:lnTo>
                  <a:lnTo>
                    <a:pt x="3955196" y="31021"/>
                  </a:lnTo>
                  <a:lnTo>
                    <a:pt x="3945671" y="16890"/>
                  </a:lnTo>
                  <a:close/>
                </a:path>
                <a:path w="3959225" h="4718685">
                  <a:moveTo>
                    <a:pt x="3917784" y="33781"/>
                  </a:moveTo>
                  <a:lnTo>
                    <a:pt x="41440" y="33781"/>
                  </a:lnTo>
                  <a:lnTo>
                    <a:pt x="33858" y="41401"/>
                  </a:lnTo>
                  <a:lnTo>
                    <a:pt x="33858" y="4676749"/>
                  </a:lnTo>
                  <a:lnTo>
                    <a:pt x="41440" y="4684331"/>
                  </a:lnTo>
                  <a:lnTo>
                    <a:pt x="3917784" y="4684331"/>
                  </a:lnTo>
                  <a:lnTo>
                    <a:pt x="3925404" y="4676749"/>
                  </a:lnTo>
                  <a:lnTo>
                    <a:pt x="3925404" y="4650460"/>
                  </a:lnTo>
                  <a:lnTo>
                    <a:pt x="67729" y="4650460"/>
                  </a:lnTo>
                  <a:lnTo>
                    <a:pt x="67729" y="67690"/>
                  </a:lnTo>
                  <a:lnTo>
                    <a:pt x="3925404" y="67690"/>
                  </a:lnTo>
                  <a:lnTo>
                    <a:pt x="3925404" y="41401"/>
                  </a:lnTo>
                  <a:lnTo>
                    <a:pt x="3917784" y="33781"/>
                  </a:lnTo>
                  <a:close/>
                </a:path>
                <a:path w="3959225" h="4718685">
                  <a:moveTo>
                    <a:pt x="3925404" y="67690"/>
                  </a:moveTo>
                  <a:lnTo>
                    <a:pt x="3891495" y="67690"/>
                  </a:lnTo>
                  <a:lnTo>
                    <a:pt x="3891495" y="4650460"/>
                  </a:lnTo>
                  <a:lnTo>
                    <a:pt x="3925404" y="4650460"/>
                  </a:lnTo>
                  <a:lnTo>
                    <a:pt x="3925404" y="67690"/>
                  </a:lnTo>
                  <a:close/>
                </a:path>
                <a:path w="3959225" h="4718685">
                  <a:moveTo>
                    <a:pt x="3874604" y="84581"/>
                  </a:moveTo>
                  <a:lnTo>
                    <a:pt x="84658" y="84581"/>
                  </a:lnTo>
                  <a:lnTo>
                    <a:pt x="84658" y="4633531"/>
                  </a:lnTo>
                  <a:lnTo>
                    <a:pt x="3874604" y="4633531"/>
                  </a:lnTo>
                  <a:lnTo>
                    <a:pt x="3874604" y="4616589"/>
                  </a:lnTo>
                  <a:lnTo>
                    <a:pt x="101600" y="4616589"/>
                  </a:lnTo>
                  <a:lnTo>
                    <a:pt x="101600" y="101600"/>
                  </a:lnTo>
                  <a:lnTo>
                    <a:pt x="3874604" y="101600"/>
                  </a:lnTo>
                  <a:lnTo>
                    <a:pt x="3874604" y="84581"/>
                  </a:lnTo>
                  <a:close/>
                </a:path>
                <a:path w="3959225" h="4718685">
                  <a:moveTo>
                    <a:pt x="3874604" y="101600"/>
                  </a:moveTo>
                  <a:lnTo>
                    <a:pt x="3857586" y="101600"/>
                  </a:lnTo>
                  <a:lnTo>
                    <a:pt x="3857586" y="4616589"/>
                  </a:lnTo>
                  <a:lnTo>
                    <a:pt x="3874604" y="4616589"/>
                  </a:lnTo>
                  <a:lnTo>
                    <a:pt x="3874604" y="1016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1616" y="1516735"/>
            <a:ext cx="3688079" cy="4507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" indent="619760" algn="just">
              <a:lnSpc>
                <a:spcPct val="150100"/>
              </a:lnSpc>
              <a:spcBef>
                <a:spcPts val="95"/>
              </a:spcBef>
            </a:pPr>
            <a:r>
              <a:rPr sz="1400" dirty="0">
                <a:latin typeface="Verdana"/>
                <a:cs typeface="Verdana"/>
              </a:rPr>
              <a:t>Em </a:t>
            </a:r>
            <a:r>
              <a:rPr sz="1400" spc="-5" dirty="0">
                <a:latin typeface="Verdana"/>
                <a:cs typeface="Verdana"/>
              </a:rPr>
              <a:t>1993, </a:t>
            </a:r>
            <a:r>
              <a:rPr sz="1400" dirty="0">
                <a:latin typeface="Verdana"/>
                <a:cs typeface="Verdana"/>
              </a:rPr>
              <a:t>é </a:t>
            </a:r>
            <a:r>
              <a:rPr sz="1400" spc="-5" dirty="0">
                <a:latin typeface="Verdana"/>
                <a:cs typeface="Verdana"/>
              </a:rPr>
              <a:t>concluído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spc="-5" dirty="0">
                <a:latin typeface="Verdana"/>
                <a:cs typeface="Verdana"/>
              </a:rPr>
              <a:t>Mercado  </a:t>
            </a:r>
            <a:r>
              <a:rPr sz="1400" dirty="0">
                <a:latin typeface="Verdana"/>
                <a:cs typeface="Verdana"/>
              </a:rPr>
              <a:t>Único </a:t>
            </a:r>
            <a:r>
              <a:rPr sz="1400" spc="-5" dirty="0">
                <a:latin typeface="Verdana"/>
                <a:cs typeface="Verdana"/>
              </a:rPr>
              <a:t>com </a:t>
            </a:r>
            <a:r>
              <a:rPr sz="1400" spc="-10" dirty="0">
                <a:latin typeface="Verdana"/>
                <a:cs typeface="Verdana"/>
              </a:rPr>
              <a:t>as </a:t>
            </a:r>
            <a:r>
              <a:rPr sz="1400" spc="-5" dirty="0">
                <a:latin typeface="Verdana"/>
                <a:cs typeface="Verdana"/>
              </a:rPr>
              <a:t>“quatro liberdades”: livre  circulação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mercadorias, </a:t>
            </a:r>
            <a:r>
              <a:rPr sz="1400" spc="-1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serviços, 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pessoas </a:t>
            </a:r>
            <a:r>
              <a:rPr sz="1400" dirty="0">
                <a:latin typeface="Verdana"/>
                <a:cs typeface="Verdana"/>
              </a:rPr>
              <a:t>e </a:t>
            </a:r>
            <a:r>
              <a:rPr sz="1400" spc="-5" dirty="0">
                <a:latin typeface="Verdana"/>
                <a:cs typeface="Verdana"/>
              </a:rPr>
              <a:t>de capitais. </a:t>
            </a:r>
            <a:r>
              <a:rPr sz="1400" dirty="0">
                <a:latin typeface="Verdana"/>
                <a:cs typeface="Verdana"/>
              </a:rPr>
              <a:t>A</a:t>
            </a:r>
            <a:r>
              <a:rPr sz="1400" spc="17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década de</a:t>
            </a:r>
            <a:endParaRPr sz="1400" dirty="0">
              <a:latin typeface="Verdana"/>
              <a:cs typeface="Verdana"/>
            </a:endParaRPr>
          </a:p>
          <a:p>
            <a:pPr marR="5080" algn="just">
              <a:lnSpc>
                <a:spcPct val="150000"/>
              </a:lnSpc>
            </a:pPr>
            <a:r>
              <a:rPr sz="1400" dirty="0">
                <a:latin typeface="Verdana"/>
                <a:cs typeface="Verdana"/>
              </a:rPr>
              <a:t>90 é </a:t>
            </a:r>
            <a:r>
              <a:rPr sz="1400" spc="-5" dirty="0">
                <a:latin typeface="Verdana"/>
                <a:cs typeface="Verdana"/>
              </a:rPr>
              <a:t>também marcada por mais </a:t>
            </a:r>
            <a:r>
              <a:rPr sz="1400" spc="-10" dirty="0">
                <a:latin typeface="Verdana"/>
                <a:cs typeface="Verdana"/>
              </a:rPr>
              <a:t>dois  </a:t>
            </a:r>
            <a:r>
              <a:rPr sz="1400" spc="-20" dirty="0">
                <a:latin typeface="Verdana"/>
                <a:cs typeface="Verdana"/>
              </a:rPr>
              <a:t>Tratados, </a:t>
            </a:r>
            <a:r>
              <a:rPr sz="1400" dirty="0">
                <a:latin typeface="Verdana"/>
                <a:cs typeface="Verdana"/>
              </a:rPr>
              <a:t>o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Tratado da União  Europeia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ou </a:t>
            </a:r>
            <a:r>
              <a:rPr sz="14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Tratado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de Maastricht</a:t>
            </a:r>
            <a:r>
              <a:rPr sz="1400" spc="-5" dirty="0">
                <a:latin typeface="Verdana"/>
                <a:cs typeface="Verdana"/>
              </a:rPr>
              <a:t>, 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1993, </a:t>
            </a:r>
            <a:r>
              <a:rPr sz="1400" dirty="0">
                <a:latin typeface="Verdana"/>
                <a:cs typeface="Verdana"/>
              </a:rPr>
              <a:t>e o </a:t>
            </a:r>
            <a:r>
              <a:rPr sz="1400" b="1" u="heavy" spc="-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Tratado de </a:t>
            </a:r>
            <a:r>
              <a:rPr sz="1400" b="1" u="heavy" spc="-5" dirty="0" err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Amesterdã</a:t>
            </a:r>
            <a:r>
              <a:rPr lang="pt-BR" sz="1400" b="1" u="heavy" spc="-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n</a:t>
            </a:r>
            <a:r>
              <a:rPr sz="1400" spc="-5" dirty="0">
                <a:latin typeface="Verdana"/>
                <a:cs typeface="Verdana"/>
              </a:rPr>
              <a:t>,  </a:t>
            </a:r>
            <a:r>
              <a:rPr sz="1400" dirty="0">
                <a:latin typeface="Verdana"/>
                <a:cs typeface="Verdana"/>
              </a:rPr>
              <a:t>de </a:t>
            </a:r>
            <a:r>
              <a:rPr sz="1400" spc="-5" dirty="0">
                <a:latin typeface="Verdana"/>
                <a:cs typeface="Verdana"/>
              </a:rPr>
              <a:t>1999. Em </a:t>
            </a:r>
            <a:r>
              <a:rPr sz="1400" spc="-10" dirty="0">
                <a:latin typeface="Verdana"/>
                <a:cs typeface="Verdana"/>
              </a:rPr>
              <a:t>1995, </a:t>
            </a:r>
            <a:r>
              <a:rPr sz="1400" dirty="0">
                <a:latin typeface="Verdana"/>
                <a:cs typeface="Verdana"/>
              </a:rPr>
              <a:t>a União Europeia  </a:t>
            </a:r>
            <a:r>
              <a:rPr sz="1400" spc="-5" dirty="0">
                <a:latin typeface="Verdana"/>
                <a:cs typeface="Verdana"/>
              </a:rPr>
              <a:t>passa </a:t>
            </a:r>
            <a:r>
              <a:rPr sz="1400" dirty="0">
                <a:latin typeface="Verdana"/>
                <a:cs typeface="Verdana"/>
              </a:rPr>
              <a:t>a incluir </a:t>
            </a:r>
            <a:r>
              <a:rPr sz="1400" spc="-5" dirty="0">
                <a:latin typeface="Verdana"/>
                <a:cs typeface="Verdana"/>
              </a:rPr>
              <a:t>três </a:t>
            </a:r>
            <a:r>
              <a:rPr sz="1400" spc="-10" dirty="0">
                <a:latin typeface="Verdana"/>
                <a:cs typeface="Verdana"/>
              </a:rPr>
              <a:t>novos </a:t>
            </a:r>
            <a:r>
              <a:rPr sz="1400" spc="-5" dirty="0">
                <a:latin typeface="Verdana"/>
                <a:cs typeface="Verdana"/>
              </a:rPr>
              <a:t>Estados-  </a:t>
            </a:r>
            <a:r>
              <a:rPr sz="1400" dirty="0">
                <a:latin typeface="Verdana"/>
                <a:cs typeface="Verdana"/>
              </a:rPr>
              <a:t>Membros, a </a:t>
            </a:r>
            <a:r>
              <a:rPr sz="1400" spc="-5" dirty="0">
                <a:latin typeface="Verdana"/>
                <a:cs typeface="Verdana"/>
              </a:rPr>
              <a:t>Áustria, </a:t>
            </a:r>
            <a:r>
              <a:rPr sz="1400" dirty="0">
                <a:latin typeface="Verdana"/>
                <a:cs typeface="Verdana"/>
              </a:rPr>
              <a:t>a </a:t>
            </a:r>
            <a:r>
              <a:rPr sz="1400" spc="-5" dirty="0">
                <a:latin typeface="Verdana"/>
                <a:cs typeface="Verdana"/>
              </a:rPr>
              <a:t>Finlândia </a:t>
            </a:r>
            <a:r>
              <a:rPr sz="1400" dirty="0">
                <a:latin typeface="Verdana"/>
                <a:cs typeface="Verdana"/>
              </a:rPr>
              <a:t>e a  Suécia. </a:t>
            </a:r>
            <a:r>
              <a:rPr sz="1400" spc="-5" dirty="0">
                <a:latin typeface="Verdana"/>
                <a:cs typeface="Verdana"/>
              </a:rPr>
              <a:t>Esta </a:t>
            </a:r>
            <a:r>
              <a:rPr sz="1400" spc="-10" dirty="0">
                <a:latin typeface="Verdana"/>
                <a:cs typeface="Verdana"/>
              </a:rPr>
              <a:t>etapa </a:t>
            </a:r>
            <a:r>
              <a:rPr sz="1400" spc="-5" dirty="0">
                <a:latin typeface="Verdana"/>
                <a:cs typeface="Verdana"/>
              </a:rPr>
              <a:t>também </a:t>
            </a:r>
            <a:r>
              <a:rPr sz="1400" dirty="0">
                <a:latin typeface="Verdana"/>
                <a:cs typeface="Verdana"/>
              </a:rPr>
              <a:t>é </a:t>
            </a:r>
            <a:r>
              <a:rPr sz="1400" spc="-5" dirty="0">
                <a:latin typeface="Verdana"/>
                <a:cs typeface="Verdana"/>
              </a:rPr>
              <a:t>assinalada  pelos </a:t>
            </a:r>
            <a:r>
              <a:rPr sz="1400" dirty="0">
                <a:latin typeface="Verdana"/>
                <a:cs typeface="Verdana"/>
              </a:rPr>
              <a:t>milhões </a:t>
            </a:r>
            <a:r>
              <a:rPr sz="1400" spc="-10" dirty="0">
                <a:latin typeface="Verdana"/>
                <a:cs typeface="Verdana"/>
              </a:rPr>
              <a:t>de jovens </a:t>
            </a:r>
            <a:r>
              <a:rPr sz="1400" spc="-5" dirty="0">
                <a:latin typeface="Verdana"/>
                <a:cs typeface="Verdana"/>
              </a:rPr>
              <a:t>que </a:t>
            </a:r>
            <a:r>
              <a:rPr sz="1400" spc="-5" dirty="0" err="1">
                <a:latin typeface="Verdana"/>
                <a:cs typeface="Verdana"/>
              </a:rPr>
              <a:t>estudam</a:t>
            </a:r>
            <a:r>
              <a:rPr sz="1400" spc="-5" dirty="0">
                <a:latin typeface="Verdana"/>
                <a:cs typeface="Verdana"/>
              </a:rPr>
              <a:t>  </a:t>
            </a:r>
            <a:r>
              <a:rPr lang="pt-BR" sz="1400" spc="-5" dirty="0">
                <a:latin typeface="Verdana"/>
                <a:cs typeface="Verdana"/>
              </a:rPr>
              <a:t>em o</a:t>
            </a:r>
            <a:r>
              <a:rPr sz="1400" dirty="0" err="1">
                <a:latin typeface="Verdana"/>
                <a:cs typeface="Verdana"/>
              </a:rPr>
              <a:t>utros</a:t>
            </a:r>
            <a:r>
              <a:rPr sz="1400" dirty="0">
                <a:latin typeface="Verdana"/>
                <a:cs typeface="Verdana"/>
              </a:rPr>
              <a:t> países com o apoio da</a:t>
            </a:r>
            <a:r>
              <a:rPr sz="1400" spc="-15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UE.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4786299" y="1599438"/>
            <a:ext cx="2000885" cy="2890520"/>
            <a:chOff x="4786299" y="1599438"/>
            <a:chExt cx="2000885" cy="2890520"/>
          </a:xfrm>
        </p:grpSpPr>
        <p:sp>
          <p:nvSpPr>
            <p:cNvPr id="11" name="object 11"/>
            <p:cNvSpPr/>
            <p:nvPr/>
          </p:nvSpPr>
          <p:spPr>
            <a:xfrm>
              <a:off x="4857749" y="2214499"/>
              <a:ext cx="428625" cy="3506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86499" y="1599438"/>
              <a:ext cx="500062" cy="3291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86299" y="4214876"/>
              <a:ext cx="382854" cy="2746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Som gravado">
            <a:hlinkClick r:id="" action="ppaction://media"/>
            <a:extLst>
              <a:ext uri="{FF2B5EF4-FFF2-40B4-BE49-F238E27FC236}">
                <a16:creationId xmlns:a16="http://schemas.microsoft.com/office/drawing/2014/main" id="{F3AA89FD-3DB3-4390-8622-9B0531482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1149</Words>
  <Application>Microsoft Office PowerPoint</Application>
  <PresentationFormat>Apresentação na tela (4:3)</PresentationFormat>
  <Paragraphs>58</Paragraphs>
  <Slides>14</Slides>
  <Notes>0</Notes>
  <HiddenSlides>0</HiddenSlides>
  <MMClips>13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Carlito</vt:lpstr>
      <vt:lpstr>Times New Roman</vt:lpstr>
      <vt:lpstr>Verdana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1945 - 1959</vt:lpstr>
      <vt:lpstr>Apresentação do PowerPoint</vt:lpstr>
      <vt:lpstr>1970 – 1979</vt:lpstr>
      <vt:lpstr>1980 – 1989</vt:lpstr>
      <vt:lpstr>1990 - 1999</vt:lpstr>
      <vt:lpstr>2000 - 2010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Douglas dos Santos</cp:lastModifiedBy>
  <cp:revision>5</cp:revision>
  <dcterms:created xsi:type="dcterms:W3CDTF">2020-07-02T19:04:09Z</dcterms:created>
  <dcterms:modified xsi:type="dcterms:W3CDTF">2020-07-03T03:06:12Z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2010-05-10T00:00:00Z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2020-07-02T00:00:00Z</vt:filetime>
  </property>
</Properties>
</file>