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9A11C-09AA-41DF-8D4B-657F79695D4F}" v="3" dt="2020-07-10T02:42:16.9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dos Santos" userId="69d5392798f46f6f" providerId="LiveId" clId="{CACB759D-B631-4D27-9AFE-85993B421202}"/>
    <pc:docChg chg="custSel addSld delSld modSld">
      <pc:chgData name="Douglas dos Santos" userId="69d5392798f46f6f" providerId="LiveId" clId="{CACB759D-B631-4D27-9AFE-85993B421202}" dt="2020-07-06T22:54:12.569" v="477" actId="14100"/>
      <pc:docMkLst>
        <pc:docMk/>
      </pc:docMkLst>
      <pc:sldChg chg="del">
        <pc:chgData name="Douglas dos Santos" userId="69d5392798f46f6f" providerId="LiveId" clId="{CACB759D-B631-4D27-9AFE-85993B421202}" dt="2020-07-06T22:31:20.236" v="2" actId="2696"/>
        <pc:sldMkLst>
          <pc:docMk/>
          <pc:sldMk cId="0" sldId="256"/>
        </pc:sldMkLst>
      </pc:sldChg>
      <pc:sldChg chg="del">
        <pc:chgData name="Douglas dos Santos" userId="69d5392798f46f6f" providerId="LiveId" clId="{CACB759D-B631-4D27-9AFE-85993B421202}" dt="2020-07-06T22:31:21.158" v="3" actId="2696"/>
        <pc:sldMkLst>
          <pc:docMk/>
          <pc:sldMk cId="0" sldId="257"/>
        </pc:sldMkLst>
      </pc:sldChg>
      <pc:sldChg chg="del">
        <pc:chgData name="Douglas dos Santos" userId="69d5392798f46f6f" providerId="LiveId" clId="{CACB759D-B631-4D27-9AFE-85993B421202}" dt="2020-07-06T22:31:15.735" v="1" actId="2696"/>
        <pc:sldMkLst>
          <pc:docMk/>
          <pc:sldMk cId="0" sldId="258"/>
        </pc:sldMkLst>
      </pc:sldChg>
      <pc:sldChg chg="del">
        <pc:chgData name="Douglas dos Santos" userId="69d5392798f46f6f" providerId="LiveId" clId="{CACB759D-B631-4D27-9AFE-85993B421202}" dt="2020-07-06T22:31:21.767" v="4" actId="2696"/>
        <pc:sldMkLst>
          <pc:docMk/>
          <pc:sldMk cId="0" sldId="259"/>
        </pc:sldMkLst>
      </pc:sldChg>
      <pc:sldChg chg="del">
        <pc:chgData name="Douglas dos Santos" userId="69d5392798f46f6f" providerId="LiveId" clId="{CACB759D-B631-4D27-9AFE-85993B421202}" dt="2020-07-06T22:31:22.252" v="5" actId="47"/>
        <pc:sldMkLst>
          <pc:docMk/>
          <pc:sldMk cId="0" sldId="260"/>
        </pc:sldMkLst>
      </pc:sldChg>
      <pc:sldChg chg="del">
        <pc:chgData name="Douglas dos Santos" userId="69d5392798f46f6f" providerId="LiveId" clId="{CACB759D-B631-4D27-9AFE-85993B421202}" dt="2020-07-06T22:31:22.768" v="6" actId="47"/>
        <pc:sldMkLst>
          <pc:docMk/>
          <pc:sldMk cId="0" sldId="261"/>
        </pc:sldMkLst>
      </pc:sldChg>
      <pc:sldChg chg="del">
        <pc:chgData name="Douglas dos Santos" userId="69d5392798f46f6f" providerId="LiveId" clId="{CACB759D-B631-4D27-9AFE-85993B421202}" dt="2020-07-06T22:31:23.330" v="7" actId="2696"/>
        <pc:sldMkLst>
          <pc:docMk/>
          <pc:sldMk cId="0" sldId="262"/>
        </pc:sldMkLst>
      </pc:sldChg>
      <pc:sldChg chg="del">
        <pc:chgData name="Douglas dos Santos" userId="69d5392798f46f6f" providerId="LiveId" clId="{CACB759D-B631-4D27-9AFE-85993B421202}" dt="2020-07-06T22:31:23.924" v="8" actId="2696"/>
        <pc:sldMkLst>
          <pc:docMk/>
          <pc:sldMk cId="0" sldId="264"/>
        </pc:sldMkLst>
      </pc:sldChg>
      <pc:sldChg chg="del">
        <pc:chgData name="Douglas dos Santos" userId="69d5392798f46f6f" providerId="LiveId" clId="{CACB759D-B631-4D27-9AFE-85993B421202}" dt="2020-07-06T22:31:24.502" v="9" actId="2696"/>
        <pc:sldMkLst>
          <pc:docMk/>
          <pc:sldMk cId="0" sldId="265"/>
        </pc:sldMkLst>
      </pc:sldChg>
      <pc:sldChg chg="del">
        <pc:chgData name="Douglas dos Santos" userId="69d5392798f46f6f" providerId="LiveId" clId="{CACB759D-B631-4D27-9AFE-85993B421202}" dt="2020-07-06T22:31:25.546" v="10" actId="2696"/>
        <pc:sldMkLst>
          <pc:docMk/>
          <pc:sldMk cId="0" sldId="266"/>
        </pc:sldMkLst>
      </pc:sldChg>
      <pc:sldChg chg="del">
        <pc:chgData name="Douglas dos Santos" userId="69d5392798f46f6f" providerId="LiveId" clId="{CACB759D-B631-4D27-9AFE-85993B421202}" dt="2020-07-06T22:31:08.097" v="0" actId="2696"/>
        <pc:sldMkLst>
          <pc:docMk/>
          <pc:sldMk cId="0" sldId="268"/>
        </pc:sldMkLst>
      </pc:sldChg>
      <pc:sldChg chg="del">
        <pc:chgData name="Douglas dos Santos" userId="69d5392798f46f6f" providerId="LiveId" clId="{CACB759D-B631-4D27-9AFE-85993B421202}" dt="2020-07-06T22:31:38.998" v="12" actId="2696"/>
        <pc:sldMkLst>
          <pc:docMk/>
          <pc:sldMk cId="520896264" sldId="269"/>
        </pc:sldMkLst>
      </pc:sldChg>
      <pc:sldChg chg="modSp new mod">
        <pc:chgData name="Douglas dos Santos" userId="69d5392798f46f6f" providerId="LiveId" clId="{CACB759D-B631-4D27-9AFE-85993B421202}" dt="2020-07-06T22:54:12.569" v="477" actId="14100"/>
        <pc:sldMkLst>
          <pc:docMk/>
          <pc:sldMk cId="1834821037" sldId="270"/>
        </pc:sldMkLst>
        <pc:spChg chg="mod">
          <ac:chgData name="Douglas dos Santos" userId="69d5392798f46f6f" providerId="LiveId" clId="{CACB759D-B631-4D27-9AFE-85993B421202}" dt="2020-07-06T22:32:04.019" v="58" actId="20577"/>
          <ac:spMkLst>
            <pc:docMk/>
            <pc:sldMk cId="1834821037" sldId="270"/>
            <ac:spMk id="2" creationId="{D19E2AF5-9228-4E8F-B7A9-0E04205BFA9D}"/>
          </ac:spMkLst>
        </pc:spChg>
        <pc:spChg chg="mod">
          <ac:chgData name="Douglas dos Santos" userId="69d5392798f46f6f" providerId="LiveId" clId="{CACB759D-B631-4D27-9AFE-85993B421202}" dt="2020-07-06T22:54:12.569" v="477" actId="14100"/>
          <ac:spMkLst>
            <pc:docMk/>
            <pc:sldMk cId="1834821037" sldId="270"/>
            <ac:spMk id="3" creationId="{A00BD764-A3F3-4E3F-B120-0EED444A7204}"/>
          </ac:spMkLst>
        </pc:spChg>
      </pc:sldChg>
    </pc:docChg>
  </pc:docChgLst>
  <pc:docChgLst>
    <pc:chgData name="Douglas dos Santos" userId="69d5392798f46f6f" providerId="LiveId" clId="{14E9A11C-09AA-41DF-8D4B-657F79695D4F}"/>
    <pc:docChg chg="custSel modSld">
      <pc:chgData name="Douglas dos Santos" userId="69d5392798f46f6f" providerId="LiveId" clId="{14E9A11C-09AA-41DF-8D4B-657F79695D4F}" dt="2020-07-10T02:42:16.980" v="474"/>
      <pc:docMkLst>
        <pc:docMk/>
      </pc:docMkLst>
      <pc:sldChg chg="modSp mod modAnim">
        <pc:chgData name="Douglas dos Santos" userId="69d5392798f46f6f" providerId="LiveId" clId="{14E9A11C-09AA-41DF-8D4B-657F79695D4F}" dt="2020-07-10T02:42:16.980" v="474"/>
        <pc:sldMkLst>
          <pc:docMk/>
          <pc:sldMk cId="1834821037" sldId="270"/>
        </pc:sldMkLst>
        <pc:spChg chg="mod">
          <ac:chgData name="Douglas dos Santos" userId="69d5392798f46f6f" providerId="LiveId" clId="{14E9A11C-09AA-41DF-8D4B-657F79695D4F}" dt="2020-07-09T19:38:07.572" v="472" actId="5793"/>
          <ac:spMkLst>
            <pc:docMk/>
            <pc:sldMk cId="1834821037" sldId="270"/>
            <ac:spMk id="3" creationId="{A00BD764-A3F3-4E3F-B120-0EED444A72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079" y="2525395"/>
            <a:ext cx="837184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DD2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4350" y="5842761"/>
            <a:ext cx="8629650" cy="1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17950" y="1192149"/>
            <a:ext cx="4902200" cy="367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321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E2AF5-9228-4E8F-B7A9-0E04205B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553998"/>
          </a:xfrm>
        </p:spPr>
        <p:txBody>
          <a:bodyPr/>
          <a:lstStyle/>
          <a:p>
            <a:r>
              <a:rPr lang="pt-BR" dirty="0"/>
              <a:t>Revisão para o teste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0BD764-A3F3-4E3F-B120-0EED444A7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434704" cy="50475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 atividade industrial nos EUA, semana 9, </a:t>
            </a:r>
            <a:r>
              <a:rPr lang="pt-BR" sz="3200" dirty="0" err="1"/>
              <a:t>págs</a:t>
            </a:r>
            <a:r>
              <a:rPr lang="pt-BR" sz="3200" dirty="0"/>
              <a:t>: 3, 4, 5, 6, 8, 9, 11 e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Atividade agrícola nos EUA, semana 11, </a:t>
            </a:r>
            <a:r>
              <a:rPr lang="pt-BR" sz="3200" dirty="0" err="1"/>
              <a:t>págs</a:t>
            </a:r>
            <a:r>
              <a:rPr lang="pt-BR" sz="3200" dirty="0"/>
              <a:t>: 14, 15, 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Canadá, semana 12, </a:t>
            </a:r>
            <a:r>
              <a:rPr lang="pt-BR" sz="3200" dirty="0" err="1"/>
              <a:t>págs</a:t>
            </a:r>
            <a:r>
              <a:rPr lang="pt-BR" sz="3200" dirty="0"/>
              <a:t>: 18, 19, 20 e 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7A1C09FF-0773-44FD-BB95-134E29C69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60</Words>
  <Application>Microsoft Office PowerPoint</Application>
  <PresentationFormat>Apresentação na tela (4:3)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Revisão para o teste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Douglas dos Santos</cp:lastModifiedBy>
  <cp:revision>12</cp:revision>
  <dcterms:created xsi:type="dcterms:W3CDTF">2020-05-07T21:22:30Z</dcterms:created>
  <dcterms:modified xsi:type="dcterms:W3CDTF">2020-07-10T02:42:41Z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2020-05-07T00:00:00Z</vt:filetime>
  </property>
</Properties>
</file>