
<file path=[Content_Types].xml><?xml version="1.0" encoding="utf-8"?>
<Types xmlns="http://schemas.openxmlformats.org/package/2006/content-types"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B759D-B631-4D27-9AFE-85993B421202}" v="3" dt="2020-07-10T02:38:11.1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dos Santos" userId="69d5392798f46f6f" providerId="LiveId" clId="{CACB759D-B631-4D27-9AFE-85993B421202}"/>
    <pc:docChg chg="custSel addSld delSld modSld">
      <pc:chgData name="Douglas dos Santos" userId="69d5392798f46f6f" providerId="LiveId" clId="{CACB759D-B631-4D27-9AFE-85993B421202}" dt="2020-07-10T02:38:11.148" v="479"/>
      <pc:docMkLst>
        <pc:docMk/>
      </pc:docMkLst>
      <pc:sldChg chg="del">
        <pc:chgData name="Douglas dos Santos" userId="69d5392798f46f6f" providerId="LiveId" clId="{CACB759D-B631-4D27-9AFE-85993B421202}" dt="2020-07-06T22:31:20.236" v="2" actId="2696"/>
        <pc:sldMkLst>
          <pc:docMk/>
          <pc:sldMk cId="0" sldId="256"/>
        </pc:sldMkLst>
      </pc:sldChg>
      <pc:sldChg chg="del">
        <pc:chgData name="Douglas dos Santos" userId="69d5392798f46f6f" providerId="LiveId" clId="{CACB759D-B631-4D27-9AFE-85993B421202}" dt="2020-07-06T22:31:21.158" v="3" actId="2696"/>
        <pc:sldMkLst>
          <pc:docMk/>
          <pc:sldMk cId="0" sldId="257"/>
        </pc:sldMkLst>
      </pc:sldChg>
      <pc:sldChg chg="del">
        <pc:chgData name="Douglas dos Santos" userId="69d5392798f46f6f" providerId="LiveId" clId="{CACB759D-B631-4D27-9AFE-85993B421202}" dt="2020-07-06T22:31:15.735" v="1" actId="2696"/>
        <pc:sldMkLst>
          <pc:docMk/>
          <pc:sldMk cId="0" sldId="258"/>
        </pc:sldMkLst>
      </pc:sldChg>
      <pc:sldChg chg="del">
        <pc:chgData name="Douglas dos Santos" userId="69d5392798f46f6f" providerId="LiveId" clId="{CACB759D-B631-4D27-9AFE-85993B421202}" dt="2020-07-06T22:31:21.767" v="4" actId="2696"/>
        <pc:sldMkLst>
          <pc:docMk/>
          <pc:sldMk cId="0" sldId="259"/>
        </pc:sldMkLst>
      </pc:sldChg>
      <pc:sldChg chg="del">
        <pc:chgData name="Douglas dos Santos" userId="69d5392798f46f6f" providerId="LiveId" clId="{CACB759D-B631-4D27-9AFE-85993B421202}" dt="2020-07-06T22:31:22.252" v="5" actId="47"/>
        <pc:sldMkLst>
          <pc:docMk/>
          <pc:sldMk cId="0" sldId="260"/>
        </pc:sldMkLst>
      </pc:sldChg>
      <pc:sldChg chg="del">
        <pc:chgData name="Douglas dos Santos" userId="69d5392798f46f6f" providerId="LiveId" clId="{CACB759D-B631-4D27-9AFE-85993B421202}" dt="2020-07-06T22:31:22.768" v="6" actId="47"/>
        <pc:sldMkLst>
          <pc:docMk/>
          <pc:sldMk cId="0" sldId="261"/>
        </pc:sldMkLst>
      </pc:sldChg>
      <pc:sldChg chg="del">
        <pc:chgData name="Douglas dos Santos" userId="69d5392798f46f6f" providerId="LiveId" clId="{CACB759D-B631-4D27-9AFE-85993B421202}" dt="2020-07-06T22:31:23.330" v="7" actId="2696"/>
        <pc:sldMkLst>
          <pc:docMk/>
          <pc:sldMk cId="0" sldId="262"/>
        </pc:sldMkLst>
      </pc:sldChg>
      <pc:sldChg chg="del">
        <pc:chgData name="Douglas dos Santos" userId="69d5392798f46f6f" providerId="LiveId" clId="{CACB759D-B631-4D27-9AFE-85993B421202}" dt="2020-07-06T22:31:23.924" v="8" actId="2696"/>
        <pc:sldMkLst>
          <pc:docMk/>
          <pc:sldMk cId="0" sldId="264"/>
        </pc:sldMkLst>
      </pc:sldChg>
      <pc:sldChg chg="del">
        <pc:chgData name="Douglas dos Santos" userId="69d5392798f46f6f" providerId="LiveId" clId="{CACB759D-B631-4D27-9AFE-85993B421202}" dt="2020-07-06T22:31:24.502" v="9" actId="2696"/>
        <pc:sldMkLst>
          <pc:docMk/>
          <pc:sldMk cId="0" sldId="265"/>
        </pc:sldMkLst>
      </pc:sldChg>
      <pc:sldChg chg="del">
        <pc:chgData name="Douglas dos Santos" userId="69d5392798f46f6f" providerId="LiveId" clId="{CACB759D-B631-4D27-9AFE-85993B421202}" dt="2020-07-06T22:31:25.546" v="10" actId="2696"/>
        <pc:sldMkLst>
          <pc:docMk/>
          <pc:sldMk cId="0" sldId="266"/>
        </pc:sldMkLst>
      </pc:sldChg>
      <pc:sldChg chg="del">
        <pc:chgData name="Douglas dos Santos" userId="69d5392798f46f6f" providerId="LiveId" clId="{CACB759D-B631-4D27-9AFE-85993B421202}" dt="2020-07-06T22:31:08.097" v="0" actId="2696"/>
        <pc:sldMkLst>
          <pc:docMk/>
          <pc:sldMk cId="0" sldId="268"/>
        </pc:sldMkLst>
      </pc:sldChg>
      <pc:sldChg chg="del">
        <pc:chgData name="Douglas dos Santos" userId="69d5392798f46f6f" providerId="LiveId" clId="{CACB759D-B631-4D27-9AFE-85993B421202}" dt="2020-07-06T22:31:38.998" v="12" actId="2696"/>
        <pc:sldMkLst>
          <pc:docMk/>
          <pc:sldMk cId="520896264" sldId="269"/>
        </pc:sldMkLst>
      </pc:sldChg>
      <pc:sldChg chg="modSp new mod modAnim">
        <pc:chgData name="Douglas dos Santos" userId="69d5392798f46f6f" providerId="LiveId" clId="{CACB759D-B631-4D27-9AFE-85993B421202}" dt="2020-07-10T02:38:11.148" v="479"/>
        <pc:sldMkLst>
          <pc:docMk/>
          <pc:sldMk cId="1834821037" sldId="270"/>
        </pc:sldMkLst>
        <pc:spChg chg="mod">
          <ac:chgData name="Douglas dos Santos" userId="69d5392798f46f6f" providerId="LiveId" clId="{CACB759D-B631-4D27-9AFE-85993B421202}" dt="2020-07-06T22:32:04.019" v="58" actId="20577"/>
          <ac:spMkLst>
            <pc:docMk/>
            <pc:sldMk cId="1834821037" sldId="270"/>
            <ac:spMk id="2" creationId="{D19E2AF5-9228-4E8F-B7A9-0E04205BFA9D}"/>
          </ac:spMkLst>
        </pc:spChg>
        <pc:spChg chg="mod">
          <ac:chgData name="Douglas dos Santos" userId="69d5392798f46f6f" providerId="LiveId" clId="{CACB759D-B631-4D27-9AFE-85993B421202}" dt="2020-07-06T22:54:12.569" v="477" actId="14100"/>
          <ac:spMkLst>
            <pc:docMk/>
            <pc:sldMk cId="1834821037" sldId="270"/>
            <ac:spMk id="3" creationId="{A00BD764-A3F3-4E3F-B120-0EED444A72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079" y="2525395"/>
            <a:ext cx="837184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DDD2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4350" y="5842761"/>
            <a:ext cx="8629650" cy="15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17950" y="1192149"/>
            <a:ext cx="4902200" cy="3676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094" y="470343"/>
            <a:ext cx="8639810" cy="321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E3A2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E2AF5-9228-4E8F-B7A9-0E04205B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" y="470343"/>
            <a:ext cx="8639810" cy="553998"/>
          </a:xfrm>
        </p:spPr>
        <p:txBody>
          <a:bodyPr/>
          <a:lstStyle/>
          <a:p>
            <a:r>
              <a:rPr lang="pt-BR" dirty="0"/>
              <a:t>Revisão para o teste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0BD764-A3F3-4E3F-B120-0EED444A7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434704" cy="4442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Viagem ao centro da terra, </a:t>
            </a:r>
            <a:r>
              <a:rPr lang="pt-BR" sz="3200" dirty="0" err="1"/>
              <a:t>pág</a:t>
            </a:r>
            <a:r>
              <a:rPr lang="pt-BR" sz="3200" dirty="0"/>
              <a:t>: 17, 18 e 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Litosfera fragmentada, </a:t>
            </a:r>
            <a:r>
              <a:rPr lang="pt-BR" sz="3200" dirty="0" err="1"/>
              <a:t>pág</a:t>
            </a:r>
            <a:r>
              <a:rPr lang="pt-BR" sz="3200" dirty="0"/>
              <a:t>: 20, 21, 22, 23 e 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Modeladores e escultores do relevo, </a:t>
            </a:r>
            <a:r>
              <a:rPr lang="pt-BR" sz="3200" dirty="0" err="1"/>
              <a:t>pág</a:t>
            </a:r>
            <a:r>
              <a:rPr lang="pt-BR" sz="3200" dirty="0"/>
              <a:t>: 28, 30, 31, 32 e 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/>
              <a:t>Resultantes da dinâmica da litosfera, </a:t>
            </a:r>
            <a:r>
              <a:rPr lang="pt-BR" sz="3200" dirty="0" err="1"/>
              <a:t>pág</a:t>
            </a:r>
            <a:r>
              <a:rPr lang="pt-BR" sz="3200" dirty="0"/>
              <a:t> 50, 51, 54, 55, 56 e 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</p:txBody>
      </p:sp>
      <p:pic>
        <p:nvPicPr>
          <p:cNvPr id="4" name="Som gravado">
            <a:hlinkClick r:id="" action="ppaction://media"/>
            <a:extLst>
              <a:ext uri="{FF2B5EF4-FFF2-40B4-BE49-F238E27FC236}">
                <a16:creationId xmlns:a16="http://schemas.microsoft.com/office/drawing/2014/main" id="{3C31B6C6-C5AB-4022-B7EE-E2D95903F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66</Words>
  <Application>Microsoft Office PowerPoint</Application>
  <PresentationFormat>Apresentação na tela (4:3)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Revisão para o teste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Douglas dos Santos</cp:lastModifiedBy>
  <cp:revision>11</cp:revision>
  <dcterms:created xsi:type="dcterms:W3CDTF">2020-05-07T21:22:30Z</dcterms:created>
  <dcterms:modified xsi:type="dcterms:W3CDTF">2020-07-10T02:38:14Z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2020-05-07T00:00:00Z</vt:filetime>
  </property>
</Properties>
</file>