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88" y="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270" y="380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-1270" y="507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1270" y="634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-1270" y="761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-1270" y="888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-1270" y="1028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-1270" y="1155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-1270" y="1282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-1270" y="1409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-1270" y="1536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-1270" y="1663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-1270" y="179070"/>
            <a:ext cx="9146540" cy="15240"/>
          </a:xfrm>
          <a:custGeom>
            <a:avLst/>
            <a:gdLst/>
            <a:ahLst/>
            <a:cxnLst/>
            <a:rect l="l" t="t" r="r" b="b"/>
            <a:pathLst>
              <a:path w="9146540" h="15239">
                <a:moveTo>
                  <a:pt x="9146540" y="0"/>
                </a:moveTo>
                <a:lnTo>
                  <a:pt x="0" y="0"/>
                </a:lnTo>
                <a:lnTo>
                  <a:pt x="0" y="15239"/>
                </a:lnTo>
                <a:lnTo>
                  <a:pt x="9146540" y="15239"/>
                </a:lnTo>
                <a:lnTo>
                  <a:pt x="914654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-1270" y="193039"/>
            <a:ext cx="9146540" cy="12700"/>
          </a:xfrm>
          <a:custGeom>
            <a:avLst/>
            <a:gdLst/>
            <a:ahLst/>
            <a:cxnLst/>
            <a:rect l="l" t="t" r="r" b="b"/>
            <a:pathLst>
              <a:path w="9146540" h="1270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-1270" y="2057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-1270" y="2184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-1270" y="2311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-1270" y="2438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-1270" y="2565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-1270" y="2692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-1270" y="2832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-1270" y="2959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-1270" y="3086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-1270" y="3213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-1270" y="3340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-1270" y="3467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-1270" y="359410"/>
            <a:ext cx="9146540" cy="15240"/>
          </a:xfrm>
          <a:custGeom>
            <a:avLst/>
            <a:gdLst/>
            <a:ahLst/>
            <a:cxnLst/>
            <a:rect l="l" t="t" r="r" b="b"/>
            <a:pathLst>
              <a:path w="9146540" h="15239">
                <a:moveTo>
                  <a:pt x="9146540" y="0"/>
                </a:moveTo>
                <a:lnTo>
                  <a:pt x="0" y="0"/>
                </a:lnTo>
                <a:lnTo>
                  <a:pt x="0" y="15239"/>
                </a:lnTo>
                <a:lnTo>
                  <a:pt x="9146540" y="15239"/>
                </a:lnTo>
                <a:lnTo>
                  <a:pt x="9146540" y="0"/>
                </a:lnTo>
                <a:close/>
              </a:path>
            </a:pathLst>
          </a:custGeom>
          <a:solidFill>
            <a:srgbClr val="E3E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-1270" y="37338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-1270" y="38608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-1270" y="39878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-1270" y="41147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-1270" y="42417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-1270" y="43687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-1270" y="450850"/>
            <a:ext cx="9146540" cy="12700"/>
          </a:xfrm>
          <a:custGeom>
            <a:avLst/>
            <a:gdLst/>
            <a:ahLst/>
            <a:cxnLst/>
            <a:rect l="l" t="t" r="r" b="b"/>
            <a:pathLst>
              <a:path w="9146540" h="1270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-1270" y="4635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-1270" y="4762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-1270" y="4889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-1270" y="5016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-1270" y="5143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-1270" y="528319"/>
            <a:ext cx="9146540" cy="12700"/>
          </a:xfrm>
          <a:custGeom>
            <a:avLst/>
            <a:gdLst/>
            <a:ahLst/>
            <a:cxnLst/>
            <a:rect l="l" t="t" r="r" b="b"/>
            <a:pathLst>
              <a:path w="9146540" h="1270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-1270" y="539750"/>
            <a:ext cx="9146540" cy="15240"/>
          </a:xfrm>
          <a:custGeom>
            <a:avLst/>
            <a:gdLst/>
            <a:ahLst/>
            <a:cxnLst/>
            <a:rect l="l" t="t" r="r" b="b"/>
            <a:pathLst>
              <a:path w="9146540" h="15240">
                <a:moveTo>
                  <a:pt x="9146540" y="0"/>
                </a:moveTo>
                <a:lnTo>
                  <a:pt x="0" y="0"/>
                </a:lnTo>
                <a:lnTo>
                  <a:pt x="0" y="15239"/>
                </a:lnTo>
                <a:lnTo>
                  <a:pt x="9146540" y="15239"/>
                </a:lnTo>
                <a:lnTo>
                  <a:pt x="9146540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-1270" y="5537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-1270" y="5664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-1270" y="5791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-1270" y="5918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-1270" y="6045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-1270" y="6172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FCF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-1270" y="63119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-1270" y="64389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-1270" y="656589"/>
            <a:ext cx="9146540" cy="26670"/>
          </a:xfrm>
          <a:custGeom>
            <a:avLst/>
            <a:gdLst/>
            <a:ahLst/>
            <a:cxnLst/>
            <a:rect l="l" t="t" r="r" b="b"/>
            <a:pathLst>
              <a:path w="9146540" h="2667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0" y="13970"/>
                </a:lnTo>
                <a:lnTo>
                  <a:pt x="0" y="26670"/>
                </a:lnTo>
                <a:lnTo>
                  <a:pt x="9146540" y="26670"/>
                </a:lnTo>
                <a:lnTo>
                  <a:pt x="9146540" y="1397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-1270" y="68199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-1270" y="69469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-1270" y="7086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-1270" y="7213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7C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-1270" y="7340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-1270" y="7467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-1270" y="7594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-1270" y="7721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-1270" y="786129"/>
            <a:ext cx="9146540" cy="12700"/>
          </a:xfrm>
          <a:custGeom>
            <a:avLst/>
            <a:gdLst/>
            <a:ahLst/>
            <a:cxnLst/>
            <a:rect l="l" t="t" r="r" b="b"/>
            <a:pathLst>
              <a:path w="9146540" h="1270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-1270" y="7975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1C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-1270" y="8115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-1270" y="8242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-1270" y="8369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-1270" y="8496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-1270" y="8623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-1270" y="8750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B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-1270" y="8889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AB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-1270" y="9016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9B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-1270" y="9143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-1270" y="9270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7B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-1270" y="9397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6B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-1270" y="9524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-1270" y="9664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B4B4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-1270" y="9791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B3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1816100"/>
                </a:moveTo>
                <a:lnTo>
                  <a:pt x="40503" y="1836084"/>
                </a:lnTo>
                <a:lnTo>
                  <a:pt x="81676" y="1865329"/>
                </a:lnTo>
                <a:lnTo>
                  <a:pt x="125225" y="1901733"/>
                </a:lnTo>
                <a:lnTo>
                  <a:pt x="148423" y="1921963"/>
                </a:lnTo>
                <a:lnTo>
                  <a:pt x="172856" y="1943194"/>
                </a:lnTo>
                <a:lnTo>
                  <a:pt x="226276" y="1987610"/>
                </a:lnTo>
                <a:lnTo>
                  <a:pt x="287191" y="2032879"/>
                </a:lnTo>
                <a:lnTo>
                  <a:pt x="320992" y="2055177"/>
                </a:lnTo>
                <a:lnTo>
                  <a:pt x="357307" y="2076900"/>
                </a:lnTo>
                <a:lnTo>
                  <a:pt x="396349" y="2097785"/>
                </a:lnTo>
                <a:lnTo>
                  <a:pt x="438332" y="2117570"/>
                </a:lnTo>
                <a:lnTo>
                  <a:pt x="483468" y="2135992"/>
                </a:lnTo>
                <a:lnTo>
                  <a:pt x="531971" y="2152788"/>
                </a:lnTo>
                <a:lnTo>
                  <a:pt x="584054" y="2167695"/>
                </a:lnTo>
                <a:lnTo>
                  <a:pt x="639930" y="2180451"/>
                </a:lnTo>
                <a:lnTo>
                  <a:pt x="699814" y="2190794"/>
                </a:lnTo>
                <a:lnTo>
                  <a:pt x="763918" y="2198459"/>
                </a:lnTo>
                <a:lnTo>
                  <a:pt x="832455" y="2203185"/>
                </a:lnTo>
                <a:lnTo>
                  <a:pt x="905638" y="2204709"/>
                </a:lnTo>
                <a:lnTo>
                  <a:pt x="983682" y="2202768"/>
                </a:lnTo>
                <a:lnTo>
                  <a:pt x="1066800" y="2197100"/>
                </a:lnTo>
                <a:lnTo>
                  <a:pt x="1119831" y="2193180"/>
                </a:lnTo>
                <a:lnTo>
                  <a:pt x="1167764" y="2181977"/>
                </a:lnTo>
                <a:lnTo>
                  <a:pt x="1210910" y="2164323"/>
                </a:lnTo>
                <a:lnTo>
                  <a:pt x="1249582" y="2141051"/>
                </a:lnTo>
                <a:lnTo>
                  <a:pt x="1284093" y="2112992"/>
                </a:lnTo>
                <a:lnTo>
                  <a:pt x="1314753" y="2080979"/>
                </a:lnTo>
                <a:lnTo>
                  <a:pt x="1341876" y="2045844"/>
                </a:lnTo>
                <a:lnTo>
                  <a:pt x="1365773" y="2008420"/>
                </a:lnTo>
                <a:lnTo>
                  <a:pt x="1386756" y="1969540"/>
                </a:lnTo>
                <a:lnTo>
                  <a:pt x="1405139" y="1930035"/>
                </a:lnTo>
                <a:lnTo>
                  <a:pt x="1421232" y="1890739"/>
                </a:lnTo>
                <a:lnTo>
                  <a:pt x="1435348" y="1852483"/>
                </a:lnTo>
                <a:lnTo>
                  <a:pt x="1447800" y="1816100"/>
                </a:lnTo>
                <a:lnTo>
                  <a:pt x="1455395" y="1776427"/>
                </a:lnTo>
                <a:lnTo>
                  <a:pt x="1454590" y="1733990"/>
                </a:lnTo>
                <a:lnTo>
                  <a:pt x="1447145" y="1689357"/>
                </a:lnTo>
                <a:lnTo>
                  <a:pt x="1434817" y="1643097"/>
                </a:lnTo>
                <a:lnTo>
                  <a:pt x="1419368" y="1595779"/>
                </a:lnTo>
                <a:lnTo>
                  <a:pt x="1402556" y="1547971"/>
                </a:lnTo>
                <a:lnTo>
                  <a:pt x="1386141" y="1500242"/>
                </a:lnTo>
                <a:lnTo>
                  <a:pt x="1371882" y="1453162"/>
                </a:lnTo>
                <a:lnTo>
                  <a:pt x="1361539" y="1407298"/>
                </a:lnTo>
                <a:lnTo>
                  <a:pt x="1356871" y="1363221"/>
                </a:lnTo>
                <a:lnTo>
                  <a:pt x="1359638" y="1321498"/>
                </a:lnTo>
                <a:lnTo>
                  <a:pt x="1371600" y="1282700"/>
                </a:lnTo>
                <a:lnTo>
                  <a:pt x="1374182" y="1217079"/>
                </a:lnTo>
                <a:lnTo>
                  <a:pt x="1381672" y="1159572"/>
                </a:lnTo>
                <a:lnTo>
                  <a:pt x="1393689" y="1109662"/>
                </a:lnTo>
                <a:lnTo>
                  <a:pt x="1409849" y="1066831"/>
                </a:lnTo>
                <a:lnTo>
                  <a:pt x="1429770" y="1030561"/>
                </a:lnTo>
                <a:lnTo>
                  <a:pt x="1453068" y="1000336"/>
                </a:lnTo>
                <a:lnTo>
                  <a:pt x="1508265" y="955949"/>
                </a:lnTo>
                <a:lnTo>
                  <a:pt x="1572378" y="929530"/>
                </a:lnTo>
                <a:lnTo>
                  <a:pt x="1642345" y="916939"/>
                </a:lnTo>
                <a:lnTo>
                  <a:pt x="1715102" y="914039"/>
                </a:lnTo>
                <a:lnTo>
                  <a:pt x="1751571" y="914929"/>
                </a:lnTo>
                <a:lnTo>
                  <a:pt x="1787588" y="916689"/>
                </a:lnTo>
                <a:lnTo>
                  <a:pt x="1822772" y="918801"/>
                </a:lnTo>
                <a:lnTo>
                  <a:pt x="1856739" y="920750"/>
                </a:lnTo>
                <a:lnTo>
                  <a:pt x="1912922" y="938496"/>
                </a:lnTo>
                <a:lnTo>
                  <a:pt x="1967254" y="951012"/>
                </a:lnTo>
                <a:lnTo>
                  <a:pt x="2019858" y="958802"/>
                </a:lnTo>
                <a:lnTo>
                  <a:pt x="2070859" y="962376"/>
                </a:lnTo>
                <a:lnTo>
                  <a:pt x="2120381" y="962238"/>
                </a:lnTo>
                <a:lnTo>
                  <a:pt x="2168548" y="958897"/>
                </a:lnTo>
                <a:lnTo>
                  <a:pt x="2215484" y="952858"/>
                </a:lnTo>
                <a:lnTo>
                  <a:pt x="2261314" y="944630"/>
                </a:lnTo>
                <a:lnTo>
                  <a:pt x="2306161" y="934720"/>
                </a:lnTo>
                <a:lnTo>
                  <a:pt x="2350149" y="923633"/>
                </a:lnTo>
                <a:lnTo>
                  <a:pt x="2393404" y="911877"/>
                </a:lnTo>
                <a:lnTo>
                  <a:pt x="2436048" y="899959"/>
                </a:lnTo>
                <a:lnTo>
                  <a:pt x="2478206" y="888386"/>
                </a:lnTo>
                <a:lnTo>
                  <a:pt x="2520002" y="877665"/>
                </a:lnTo>
                <a:lnTo>
                  <a:pt x="2561560" y="868303"/>
                </a:lnTo>
                <a:lnTo>
                  <a:pt x="2603005" y="860807"/>
                </a:lnTo>
                <a:lnTo>
                  <a:pt x="2644460" y="855683"/>
                </a:lnTo>
                <a:lnTo>
                  <a:pt x="2686050" y="853439"/>
                </a:lnTo>
                <a:lnTo>
                  <a:pt x="2734593" y="855034"/>
                </a:lnTo>
                <a:lnTo>
                  <a:pt x="2780908" y="860305"/>
                </a:lnTo>
                <a:lnTo>
                  <a:pt x="2825374" y="868456"/>
                </a:lnTo>
                <a:lnTo>
                  <a:pt x="2868370" y="878693"/>
                </a:lnTo>
                <a:lnTo>
                  <a:pt x="2910275" y="890222"/>
                </a:lnTo>
                <a:lnTo>
                  <a:pt x="2951469" y="902248"/>
                </a:lnTo>
                <a:lnTo>
                  <a:pt x="2992332" y="913976"/>
                </a:lnTo>
                <a:lnTo>
                  <a:pt x="3033242" y="924611"/>
                </a:lnTo>
                <a:lnTo>
                  <a:pt x="3074578" y="933358"/>
                </a:lnTo>
                <a:lnTo>
                  <a:pt x="3116721" y="939423"/>
                </a:lnTo>
                <a:lnTo>
                  <a:pt x="3160048" y="942011"/>
                </a:lnTo>
                <a:lnTo>
                  <a:pt x="3204941" y="940328"/>
                </a:lnTo>
                <a:lnTo>
                  <a:pt x="3251777" y="933578"/>
                </a:lnTo>
                <a:lnTo>
                  <a:pt x="3300937" y="920967"/>
                </a:lnTo>
                <a:lnTo>
                  <a:pt x="3352800" y="901700"/>
                </a:lnTo>
                <a:lnTo>
                  <a:pt x="3415139" y="866829"/>
                </a:lnTo>
                <a:lnTo>
                  <a:pt x="3458664" y="832430"/>
                </a:lnTo>
                <a:lnTo>
                  <a:pt x="3486573" y="798406"/>
                </a:lnTo>
                <a:lnTo>
                  <a:pt x="3508335" y="731112"/>
                </a:lnTo>
                <a:lnTo>
                  <a:pt x="3508586" y="697653"/>
                </a:lnTo>
                <a:lnTo>
                  <a:pt x="3506015" y="664194"/>
                </a:lnTo>
                <a:lnTo>
                  <a:pt x="3503820" y="630641"/>
                </a:lnTo>
                <a:lnTo>
                  <a:pt x="3505200" y="596900"/>
                </a:lnTo>
                <a:lnTo>
                  <a:pt x="3504915" y="570963"/>
                </a:lnTo>
                <a:lnTo>
                  <a:pt x="3497091" y="543441"/>
                </a:lnTo>
                <a:lnTo>
                  <a:pt x="3483518" y="514653"/>
                </a:lnTo>
                <a:lnTo>
                  <a:pt x="3465989" y="484917"/>
                </a:lnTo>
                <a:lnTo>
                  <a:pt x="3446293" y="454554"/>
                </a:lnTo>
                <a:lnTo>
                  <a:pt x="3426223" y="423883"/>
                </a:lnTo>
                <a:lnTo>
                  <a:pt x="3407568" y="393223"/>
                </a:lnTo>
                <a:lnTo>
                  <a:pt x="3392121" y="362894"/>
                </a:lnTo>
                <a:lnTo>
                  <a:pt x="3381673" y="333214"/>
                </a:lnTo>
                <a:lnTo>
                  <a:pt x="3378014" y="304503"/>
                </a:lnTo>
                <a:lnTo>
                  <a:pt x="3382937" y="277081"/>
                </a:lnTo>
                <a:lnTo>
                  <a:pt x="3425688" y="227380"/>
                </a:lnTo>
                <a:lnTo>
                  <a:pt x="3467100" y="205740"/>
                </a:lnTo>
                <a:lnTo>
                  <a:pt x="3518252" y="183427"/>
                </a:lnTo>
                <a:lnTo>
                  <a:pt x="3569079" y="165582"/>
                </a:lnTo>
                <a:lnTo>
                  <a:pt x="3619560" y="151932"/>
                </a:lnTo>
                <a:lnTo>
                  <a:pt x="3669676" y="142204"/>
                </a:lnTo>
                <a:lnTo>
                  <a:pt x="3719406" y="136125"/>
                </a:lnTo>
                <a:lnTo>
                  <a:pt x="3768730" y="133421"/>
                </a:lnTo>
                <a:lnTo>
                  <a:pt x="3817626" y="133819"/>
                </a:lnTo>
                <a:lnTo>
                  <a:pt x="3866076" y="137046"/>
                </a:lnTo>
                <a:lnTo>
                  <a:pt x="3914058" y="142829"/>
                </a:lnTo>
                <a:lnTo>
                  <a:pt x="3961553" y="150894"/>
                </a:lnTo>
                <a:lnTo>
                  <a:pt x="4008539" y="160969"/>
                </a:lnTo>
                <a:lnTo>
                  <a:pt x="4054998" y="172780"/>
                </a:lnTo>
                <a:lnTo>
                  <a:pt x="4100907" y="186055"/>
                </a:lnTo>
                <a:lnTo>
                  <a:pt x="4146248" y="200519"/>
                </a:lnTo>
                <a:lnTo>
                  <a:pt x="4191000" y="215900"/>
                </a:lnTo>
                <a:lnTo>
                  <a:pt x="4229464" y="232445"/>
                </a:lnTo>
                <a:lnTo>
                  <a:pt x="4266556" y="254217"/>
                </a:lnTo>
                <a:lnTo>
                  <a:pt x="4302484" y="280427"/>
                </a:lnTo>
                <a:lnTo>
                  <a:pt x="4337459" y="310289"/>
                </a:lnTo>
                <a:lnTo>
                  <a:pt x="4371690" y="343018"/>
                </a:lnTo>
                <a:lnTo>
                  <a:pt x="4405385" y="377827"/>
                </a:lnTo>
                <a:lnTo>
                  <a:pt x="4438754" y="413930"/>
                </a:lnTo>
                <a:lnTo>
                  <a:pt x="4472007" y="450539"/>
                </a:lnTo>
                <a:lnTo>
                  <a:pt x="4505354" y="486869"/>
                </a:lnTo>
                <a:lnTo>
                  <a:pt x="4539002" y="522134"/>
                </a:lnTo>
                <a:lnTo>
                  <a:pt x="4573163" y="555547"/>
                </a:lnTo>
                <a:lnTo>
                  <a:pt x="4608044" y="586322"/>
                </a:lnTo>
                <a:lnTo>
                  <a:pt x="4643857" y="613672"/>
                </a:lnTo>
                <a:lnTo>
                  <a:pt x="4680809" y="636811"/>
                </a:lnTo>
                <a:lnTo>
                  <a:pt x="4719111" y="654953"/>
                </a:lnTo>
                <a:lnTo>
                  <a:pt x="4758971" y="667311"/>
                </a:lnTo>
                <a:lnTo>
                  <a:pt x="4800600" y="673100"/>
                </a:lnTo>
                <a:lnTo>
                  <a:pt x="4840416" y="672744"/>
                </a:lnTo>
                <a:lnTo>
                  <a:pt x="4883354" y="667934"/>
                </a:lnTo>
                <a:lnTo>
                  <a:pt x="4928947" y="659068"/>
                </a:lnTo>
                <a:lnTo>
                  <a:pt x="4976729" y="646548"/>
                </a:lnTo>
                <a:lnTo>
                  <a:pt x="5026233" y="630772"/>
                </a:lnTo>
                <a:lnTo>
                  <a:pt x="5076993" y="612142"/>
                </a:lnTo>
                <a:lnTo>
                  <a:pt x="5128541" y="591056"/>
                </a:lnTo>
                <a:lnTo>
                  <a:pt x="5180411" y="567915"/>
                </a:lnTo>
                <a:lnTo>
                  <a:pt x="5232137" y="543118"/>
                </a:lnTo>
                <a:lnTo>
                  <a:pt x="5283251" y="517067"/>
                </a:lnTo>
                <a:lnTo>
                  <a:pt x="5333288" y="490160"/>
                </a:lnTo>
                <a:lnTo>
                  <a:pt x="5381781" y="462797"/>
                </a:lnTo>
                <a:lnTo>
                  <a:pt x="5428264" y="435379"/>
                </a:lnTo>
                <a:lnTo>
                  <a:pt x="5472268" y="408305"/>
                </a:lnTo>
                <a:lnTo>
                  <a:pt x="5513329" y="381975"/>
                </a:lnTo>
                <a:lnTo>
                  <a:pt x="5550979" y="356790"/>
                </a:lnTo>
                <a:lnTo>
                  <a:pt x="5584752" y="333149"/>
                </a:lnTo>
                <a:lnTo>
                  <a:pt x="5638800" y="292100"/>
                </a:lnTo>
                <a:lnTo>
                  <a:pt x="5675593" y="253634"/>
                </a:lnTo>
                <a:lnTo>
                  <a:pt x="5695139" y="214854"/>
                </a:lnTo>
                <a:lnTo>
                  <a:pt x="5700888" y="176388"/>
                </a:lnTo>
                <a:lnTo>
                  <a:pt x="5696289" y="138863"/>
                </a:lnTo>
                <a:lnTo>
                  <a:pt x="5684791" y="102906"/>
                </a:lnTo>
                <a:lnTo>
                  <a:pt x="5669844" y="69144"/>
                </a:lnTo>
                <a:lnTo>
                  <a:pt x="5654897" y="38204"/>
                </a:lnTo>
                <a:lnTo>
                  <a:pt x="5643399" y="10713"/>
                </a:lnTo>
                <a:lnTo>
                  <a:pt x="5641294" y="0"/>
                </a:lnTo>
              </a:path>
              <a:path w="9144000" h="6858000">
                <a:moveTo>
                  <a:pt x="0" y="1511300"/>
                </a:moveTo>
                <a:lnTo>
                  <a:pt x="23966" y="1529162"/>
                </a:lnTo>
                <a:lnTo>
                  <a:pt x="54210" y="1552746"/>
                </a:lnTo>
                <a:lnTo>
                  <a:pt x="89795" y="1581014"/>
                </a:lnTo>
                <a:lnTo>
                  <a:pt x="129786" y="1612923"/>
                </a:lnTo>
                <a:lnTo>
                  <a:pt x="173244" y="1647433"/>
                </a:lnTo>
                <a:lnTo>
                  <a:pt x="219235" y="1683504"/>
                </a:lnTo>
                <a:lnTo>
                  <a:pt x="266821" y="1720095"/>
                </a:lnTo>
                <a:lnTo>
                  <a:pt x="315066" y="1756166"/>
                </a:lnTo>
                <a:lnTo>
                  <a:pt x="363033" y="1790676"/>
                </a:lnTo>
                <a:lnTo>
                  <a:pt x="409787" y="1822585"/>
                </a:lnTo>
                <a:lnTo>
                  <a:pt x="454390" y="1850853"/>
                </a:lnTo>
                <a:lnTo>
                  <a:pt x="495906" y="1874437"/>
                </a:lnTo>
                <a:lnTo>
                  <a:pt x="533400" y="1892300"/>
                </a:lnTo>
                <a:lnTo>
                  <a:pt x="589619" y="1913031"/>
                </a:lnTo>
                <a:lnTo>
                  <a:pt x="643830" y="1927661"/>
                </a:lnTo>
                <a:lnTo>
                  <a:pt x="695808" y="1936278"/>
                </a:lnTo>
                <a:lnTo>
                  <a:pt x="745331" y="1938972"/>
                </a:lnTo>
                <a:lnTo>
                  <a:pt x="792174" y="1935832"/>
                </a:lnTo>
                <a:lnTo>
                  <a:pt x="836116" y="1926947"/>
                </a:lnTo>
                <a:lnTo>
                  <a:pt x="876932" y="1912406"/>
                </a:lnTo>
                <a:lnTo>
                  <a:pt x="914400" y="1892300"/>
                </a:lnTo>
                <a:lnTo>
                  <a:pt x="974952" y="1845085"/>
                </a:lnTo>
                <a:lnTo>
                  <a:pt x="1002453" y="1815394"/>
                </a:lnTo>
                <a:lnTo>
                  <a:pt x="1027602" y="1781188"/>
                </a:lnTo>
                <a:lnTo>
                  <a:pt x="1050023" y="1742121"/>
                </a:lnTo>
                <a:lnTo>
                  <a:pt x="1069340" y="1697848"/>
                </a:lnTo>
                <a:lnTo>
                  <a:pt x="1085175" y="1648026"/>
                </a:lnTo>
                <a:lnTo>
                  <a:pt x="1097154" y="1592308"/>
                </a:lnTo>
                <a:lnTo>
                  <a:pt x="1104900" y="1530350"/>
                </a:lnTo>
                <a:lnTo>
                  <a:pt x="1105992" y="1491056"/>
                </a:lnTo>
                <a:lnTo>
                  <a:pt x="1103880" y="1446986"/>
                </a:lnTo>
                <a:lnTo>
                  <a:pt x="1099048" y="1398838"/>
                </a:lnTo>
                <a:lnTo>
                  <a:pt x="1091981" y="1347311"/>
                </a:lnTo>
                <a:lnTo>
                  <a:pt x="1083166" y="1293105"/>
                </a:lnTo>
                <a:lnTo>
                  <a:pt x="1073087" y="1236920"/>
                </a:lnTo>
                <a:lnTo>
                  <a:pt x="1062231" y="1179455"/>
                </a:lnTo>
                <a:lnTo>
                  <a:pt x="1051083" y="1121409"/>
                </a:lnTo>
                <a:lnTo>
                  <a:pt x="1040129" y="1063483"/>
                </a:lnTo>
                <a:lnTo>
                  <a:pt x="1029853" y="1006375"/>
                </a:lnTo>
                <a:lnTo>
                  <a:pt x="1020742" y="950785"/>
                </a:lnTo>
                <a:lnTo>
                  <a:pt x="1013281" y="897413"/>
                </a:lnTo>
                <a:lnTo>
                  <a:pt x="1007956" y="846958"/>
                </a:lnTo>
                <a:lnTo>
                  <a:pt x="1005252" y="800119"/>
                </a:lnTo>
                <a:lnTo>
                  <a:pt x="1005654" y="757597"/>
                </a:lnTo>
                <a:lnTo>
                  <a:pt x="1019982" y="667605"/>
                </a:lnTo>
                <a:lnTo>
                  <a:pt x="1032418" y="619953"/>
                </a:lnTo>
                <a:lnTo>
                  <a:pt x="1047689" y="577237"/>
                </a:lnTo>
                <a:lnTo>
                  <a:pt x="1066525" y="539567"/>
                </a:lnTo>
                <a:lnTo>
                  <a:pt x="1089660" y="507047"/>
                </a:lnTo>
                <a:lnTo>
                  <a:pt x="1117823" y="479785"/>
                </a:lnTo>
                <a:lnTo>
                  <a:pt x="1151747" y="457888"/>
                </a:lnTo>
                <a:lnTo>
                  <a:pt x="1192164" y="441462"/>
                </a:lnTo>
                <a:lnTo>
                  <a:pt x="1239804" y="430613"/>
                </a:lnTo>
                <a:lnTo>
                  <a:pt x="1295400" y="425450"/>
                </a:lnTo>
                <a:lnTo>
                  <a:pt x="1329238" y="426116"/>
                </a:lnTo>
                <a:lnTo>
                  <a:pt x="1408556" y="437543"/>
                </a:lnTo>
                <a:lnTo>
                  <a:pt x="1453176" y="447557"/>
                </a:lnTo>
                <a:lnTo>
                  <a:pt x="1500531" y="459942"/>
                </a:lnTo>
                <a:lnTo>
                  <a:pt x="1550189" y="474322"/>
                </a:lnTo>
                <a:lnTo>
                  <a:pt x="1601722" y="490326"/>
                </a:lnTo>
                <a:lnTo>
                  <a:pt x="1654698" y="507580"/>
                </a:lnTo>
                <a:lnTo>
                  <a:pt x="1708689" y="525710"/>
                </a:lnTo>
                <a:lnTo>
                  <a:pt x="1763265" y="544343"/>
                </a:lnTo>
                <a:lnTo>
                  <a:pt x="1817994" y="563107"/>
                </a:lnTo>
                <a:lnTo>
                  <a:pt x="1872449" y="581627"/>
                </a:lnTo>
                <a:lnTo>
                  <a:pt x="1926198" y="599530"/>
                </a:lnTo>
                <a:lnTo>
                  <a:pt x="1978811" y="616444"/>
                </a:lnTo>
                <a:lnTo>
                  <a:pt x="2029859" y="631994"/>
                </a:lnTo>
                <a:lnTo>
                  <a:pt x="2078912" y="645808"/>
                </a:lnTo>
                <a:lnTo>
                  <a:pt x="2125540" y="657513"/>
                </a:lnTo>
                <a:lnTo>
                  <a:pt x="2169312" y="666734"/>
                </a:lnTo>
                <a:lnTo>
                  <a:pt x="2209800" y="673100"/>
                </a:lnTo>
                <a:lnTo>
                  <a:pt x="2274449" y="678918"/>
                </a:lnTo>
                <a:lnTo>
                  <a:pt x="2334977" y="680225"/>
                </a:lnTo>
                <a:lnTo>
                  <a:pt x="2391795" y="677737"/>
                </a:lnTo>
                <a:lnTo>
                  <a:pt x="2445315" y="672168"/>
                </a:lnTo>
                <a:lnTo>
                  <a:pt x="2495950" y="664235"/>
                </a:lnTo>
                <a:lnTo>
                  <a:pt x="2544112" y="654653"/>
                </a:lnTo>
                <a:lnTo>
                  <a:pt x="2590213" y="644139"/>
                </a:lnTo>
                <a:lnTo>
                  <a:pt x="2634665" y="633406"/>
                </a:lnTo>
                <a:lnTo>
                  <a:pt x="2677880" y="623172"/>
                </a:lnTo>
                <a:lnTo>
                  <a:pt x="2720271" y="614151"/>
                </a:lnTo>
                <a:lnTo>
                  <a:pt x="2762250" y="607060"/>
                </a:lnTo>
                <a:lnTo>
                  <a:pt x="2814313" y="602117"/>
                </a:lnTo>
                <a:lnTo>
                  <a:pt x="2867086" y="601199"/>
                </a:lnTo>
                <a:lnTo>
                  <a:pt x="2919118" y="602309"/>
                </a:lnTo>
                <a:lnTo>
                  <a:pt x="2968955" y="603450"/>
                </a:lnTo>
                <a:lnTo>
                  <a:pt x="3015143" y="602626"/>
                </a:lnTo>
                <a:lnTo>
                  <a:pt x="3056231" y="597840"/>
                </a:lnTo>
                <a:lnTo>
                  <a:pt x="3117292" y="568399"/>
                </a:lnTo>
                <a:lnTo>
                  <a:pt x="3141340" y="512403"/>
                </a:lnTo>
                <a:lnTo>
                  <a:pt x="3148750" y="439314"/>
                </a:lnTo>
                <a:lnTo>
                  <a:pt x="3148540" y="395736"/>
                </a:lnTo>
                <a:lnTo>
                  <a:pt x="3145296" y="348911"/>
                </a:lnTo>
                <a:lnTo>
                  <a:pt x="3138698" y="299922"/>
                </a:lnTo>
                <a:lnTo>
                  <a:pt x="3128427" y="249851"/>
                </a:lnTo>
                <a:lnTo>
                  <a:pt x="3114164" y="199780"/>
                </a:lnTo>
                <a:lnTo>
                  <a:pt x="3095590" y="150791"/>
                </a:lnTo>
                <a:lnTo>
                  <a:pt x="3072386" y="103967"/>
                </a:lnTo>
                <a:lnTo>
                  <a:pt x="3044232" y="60388"/>
                </a:lnTo>
                <a:lnTo>
                  <a:pt x="3010809" y="21139"/>
                </a:lnTo>
                <a:lnTo>
                  <a:pt x="2986440" y="0"/>
                </a:lnTo>
              </a:path>
              <a:path w="9144000" h="6858000">
                <a:moveTo>
                  <a:pt x="3168650" y="1955800"/>
                </a:moveTo>
                <a:lnTo>
                  <a:pt x="3168650" y="1955800"/>
                </a:lnTo>
              </a:path>
              <a:path w="9144000" h="6858000">
                <a:moveTo>
                  <a:pt x="0" y="901700"/>
                </a:moveTo>
                <a:lnTo>
                  <a:pt x="42869" y="953938"/>
                </a:lnTo>
                <a:lnTo>
                  <a:pt x="70882" y="989155"/>
                </a:lnTo>
                <a:lnTo>
                  <a:pt x="102453" y="1029096"/>
                </a:lnTo>
                <a:lnTo>
                  <a:pt x="136963" y="1072759"/>
                </a:lnTo>
                <a:lnTo>
                  <a:pt x="173794" y="1119137"/>
                </a:lnTo>
                <a:lnTo>
                  <a:pt x="212324" y="1167227"/>
                </a:lnTo>
                <a:lnTo>
                  <a:pt x="251936" y="1216025"/>
                </a:lnTo>
                <a:lnTo>
                  <a:pt x="292009" y="1264524"/>
                </a:lnTo>
                <a:lnTo>
                  <a:pt x="331923" y="1311721"/>
                </a:lnTo>
                <a:lnTo>
                  <a:pt x="371061" y="1356611"/>
                </a:lnTo>
                <a:lnTo>
                  <a:pt x="408801" y="1398190"/>
                </a:lnTo>
                <a:lnTo>
                  <a:pt x="444524" y="1435453"/>
                </a:lnTo>
                <a:lnTo>
                  <a:pt x="477611" y="1467395"/>
                </a:lnTo>
                <a:lnTo>
                  <a:pt x="507443" y="1493012"/>
                </a:lnTo>
                <a:lnTo>
                  <a:pt x="579841" y="1532567"/>
                </a:lnTo>
                <a:lnTo>
                  <a:pt x="623232" y="1539994"/>
                </a:lnTo>
                <a:lnTo>
                  <a:pt x="662545" y="1534740"/>
                </a:lnTo>
                <a:lnTo>
                  <a:pt x="724830" y="1490836"/>
                </a:lnTo>
                <a:lnTo>
                  <a:pt x="745747" y="1454507"/>
                </a:lnTo>
                <a:lnTo>
                  <a:pt x="758480" y="1410141"/>
                </a:lnTo>
                <a:lnTo>
                  <a:pt x="762000" y="1358900"/>
                </a:lnTo>
                <a:lnTo>
                  <a:pt x="759142" y="1328596"/>
                </a:lnTo>
                <a:lnTo>
                  <a:pt x="743356" y="1260033"/>
                </a:lnTo>
                <a:lnTo>
                  <a:pt x="731083" y="1221858"/>
                </a:lnTo>
                <a:lnTo>
                  <a:pt x="716327" y="1181147"/>
                </a:lnTo>
                <a:lnTo>
                  <a:pt x="699414" y="1137940"/>
                </a:lnTo>
                <a:lnTo>
                  <a:pt x="680672" y="1092281"/>
                </a:lnTo>
                <a:lnTo>
                  <a:pt x="660430" y="1044213"/>
                </a:lnTo>
                <a:lnTo>
                  <a:pt x="639013" y="993780"/>
                </a:lnTo>
                <a:lnTo>
                  <a:pt x="616749" y="941022"/>
                </a:lnTo>
                <a:lnTo>
                  <a:pt x="593966" y="885985"/>
                </a:lnTo>
                <a:lnTo>
                  <a:pt x="570992" y="828710"/>
                </a:lnTo>
                <a:lnTo>
                  <a:pt x="548152" y="769241"/>
                </a:lnTo>
                <a:lnTo>
                  <a:pt x="525776" y="707619"/>
                </a:lnTo>
                <a:lnTo>
                  <a:pt x="504190" y="643889"/>
                </a:lnTo>
                <a:lnTo>
                  <a:pt x="483172" y="587644"/>
                </a:lnTo>
                <a:lnTo>
                  <a:pt x="466649" y="534760"/>
                </a:lnTo>
                <a:lnTo>
                  <a:pt x="454447" y="485142"/>
                </a:lnTo>
                <a:lnTo>
                  <a:pt x="446392" y="438697"/>
                </a:lnTo>
                <a:lnTo>
                  <a:pt x="442311" y="395328"/>
                </a:lnTo>
                <a:lnTo>
                  <a:pt x="442031" y="354940"/>
                </a:lnTo>
                <a:lnTo>
                  <a:pt x="445379" y="317439"/>
                </a:lnTo>
                <a:lnTo>
                  <a:pt x="462265" y="250718"/>
                </a:lnTo>
                <a:lnTo>
                  <a:pt x="491584" y="194404"/>
                </a:lnTo>
                <a:lnTo>
                  <a:pt x="531948" y="147736"/>
                </a:lnTo>
                <a:lnTo>
                  <a:pt x="581973" y="109955"/>
                </a:lnTo>
                <a:lnTo>
                  <a:pt x="640273" y="80301"/>
                </a:lnTo>
                <a:lnTo>
                  <a:pt x="705462" y="58015"/>
                </a:lnTo>
                <a:lnTo>
                  <a:pt x="776153" y="42335"/>
                </a:lnTo>
                <a:lnTo>
                  <a:pt x="850961" y="32503"/>
                </a:lnTo>
                <a:lnTo>
                  <a:pt x="889476" y="29542"/>
                </a:lnTo>
                <a:lnTo>
                  <a:pt x="928500" y="27757"/>
                </a:lnTo>
                <a:lnTo>
                  <a:pt x="967861" y="27055"/>
                </a:lnTo>
                <a:lnTo>
                  <a:pt x="1007384" y="27339"/>
                </a:lnTo>
                <a:lnTo>
                  <a:pt x="1046898" y="28516"/>
                </a:lnTo>
                <a:lnTo>
                  <a:pt x="1086228" y="30489"/>
                </a:lnTo>
                <a:lnTo>
                  <a:pt x="1125201" y="33164"/>
                </a:lnTo>
                <a:lnTo>
                  <a:pt x="1163645" y="36445"/>
                </a:lnTo>
                <a:lnTo>
                  <a:pt x="1238250" y="44450"/>
                </a:lnTo>
                <a:lnTo>
                  <a:pt x="1286994" y="51829"/>
                </a:lnTo>
                <a:lnTo>
                  <a:pt x="1337135" y="61009"/>
                </a:lnTo>
                <a:lnTo>
                  <a:pt x="1388446" y="71775"/>
                </a:lnTo>
                <a:lnTo>
                  <a:pt x="1440703" y="83912"/>
                </a:lnTo>
                <a:lnTo>
                  <a:pt x="1493680" y="97206"/>
                </a:lnTo>
                <a:lnTo>
                  <a:pt x="1547151" y="111441"/>
                </a:lnTo>
                <a:lnTo>
                  <a:pt x="1600892" y="126403"/>
                </a:lnTo>
                <a:lnTo>
                  <a:pt x="1654676" y="141878"/>
                </a:lnTo>
                <a:lnTo>
                  <a:pt x="1708278" y="157650"/>
                </a:lnTo>
                <a:lnTo>
                  <a:pt x="1761473" y="173506"/>
                </a:lnTo>
                <a:lnTo>
                  <a:pt x="1814036" y="189230"/>
                </a:lnTo>
                <a:lnTo>
                  <a:pt x="1865740" y="204607"/>
                </a:lnTo>
                <a:lnTo>
                  <a:pt x="1916361" y="219423"/>
                </a:lnTo>
                <a:lnTo>
                  <a:pt x="1965673" y="233464"/>
                </a:lnTo>
                <a:lnTo>
                  <a:pt x="2013451" y="246514"/>
                </a:lnTo>
                <a:lnTo>
                  <a:pt x="2059469" y="258359"/>
                </a:lnTo>
                <a:lnTo>
                  <a:pt x="2103502" y="268784"/>
                </a:lnTo>
                <a:lnTo>
                  <a:pt x="2145324" y="277575"/>
                </a:lnTo>
                <a:lnTo>
                  <a:pt x="2184711" y="284517"/>
                </a:lnTo>
                <a:lnTo>
                  <a:pt x="2255274" y="291994"/>
                </a:lnTo>
                <a:lnTo>
                  <a:pt x="2286000" y="292100"/>
                </a:lnTo>
                <a:lnTo>
                  <a:pt x="2342635" y="282811"/>
                </a:lnTo>
                <a:lnTo>
                  <a:pt x="2386584" y="262595"/>
                </a:lnTo>
                <a:lnTo>
                  <a:pt x="2419788" y="233784"/>
                </a:lnTo>
                <a:lnTo>
                  <a:pt x="2444191" y="198709"/>
                </a:lnTo>
                <a:lnTo>
                  <a:pt x="2461736" y="159702"/>
                </a:lnTo>
                <a:lnTo>
                  <a:pt x="2474366" y="119095"/>
                </a:lnTo>
                <a:lnTo>
                  <a:pt x="2484024" y="79220"/>
                </a:lnTo>
                <a:lnTo>
                  <a:pt x="2492654" y="42407"/>
                </a:lnTo>
                <a:lnTo>
                  <a:pt x="2502198" y="10990"/>
                </a:lnTo>
                <a:lnTo>
                  <a:pt x="2507951" y="0"/>
                </a:lnTo>
              </a:path>
              <a:path w="9144000" h="6858000">
                <a:moveTo>
                  <a:pt x="2514600" y="1587500"/>
                </a:moveTo>
                <a:lnTo>
                  <a:pt x="2514600" y="1587500"/>
                </a:lnTo>
              </a:path>
              <a:path w="9144000" h="6858000">
                <a:moveTo>
                  <a:pt x="5778500" y="2263140"/>
                </a:moveTo>
                <a:lnTo>
                  <a:pt x="5778500" y="2263140"/>
                </a:lnTo>
              </a:path>
              <a:path w="9144000" h="6858000">
                <a:moveTo>
                  <a:pt x="1752600" y="1816100"/>
                </a:moveTo>
                <a:lnTo>
                  <a:pt x="1763366" y="1759132"/>
                </a:lnTo>
                <a:lnTo>
                  <a:pt x="1763470" y="1706555"/>
                </a:lnTo>
                <a:lnTo>
                  <a:pt x="1755422" y="1658055"/>
                </a:lnTo>
                <a:lnTo>
                  <a:pt x="1741729" y="1613318"/>
                </a:lnTo>
                <a:lnTo>
                  <a:pt x="1724900" y="1572030"/>
                </a:lnTo>
                <a:lnTo>
                  <a:pt x="1707444" y="1533877"/>
                </a:lnTo>
                <a:lnTo>
                  <a:pt x="1691869" y="1498547"/>
                </a:lnTo>
                <a:lnTo>
                  <a:pt x="1680685" y="1465726"/>
                </a:lnTo>
                <a:lnTo>
                  <a:pt x="1676400" y="1435100"/>
                </a:lnTo>
                <a:lnTo>
                  <a:pt x="1674571" y="1388770"/>
                </a:lnTo>
                <a:lnTo>
                  <a:pt x="1673961" y="1354023"/>
                </a:lnTo>
                <a:lnTo>
                  <a:pt x="1681886" y="1327200"/>
                </a:lnTo>
                <a:lnTo>
                  <a:pt x="1752600" y="1282700"/>
                </a:lnTo>
                <a:lnTo>
                  <a:pt x="1813514" y="1262147"/>
                </a:lnTo>
                <a:lnTo>
                  <a:pt x="1887252" y="1242968"/>
                </a:lnTo>
                <a:lnTo>
                  <a:pt x="1929789" y="1234323"/>
                </a:lnTo>
                <a:lnTo>
                  <a:pt x="1976562" y="1226537"/>
                </a:lnTo>
                <a:lnTo>
                  <a:pt x="2027916" y="1219782"/>
                </a:lnTo>
                <a:lnTo>
                  <a:pt x="2084193" y="1214228"/>
                </a:lnTo>
                <a:lnTo>
                  <a:pt x="2145737" y="1210049"/>
                </a:lnTo>
                <a:lnTo>
                  <a:pt x="2212891" y="1207416"/>
                </a:lnTo>
                <a:lnTo>
                  <a:pt x="2286000" y="1206500"/>
                </a:lnTo>
                <a:lnTo>
                  <a:pt x="2324121" y="1207195"/>
                </a:lnTo>
                <a:lnTo>
                  <a:pt x="2365400" y="1209180"/>
                </a:lnTo>
                <a:lnTo>
                  <a:pt x="2409534" y="1212305"/>
                </a:lnTo>
                <a:lnTo>
                  <a:pt x="2456224" y="1216420"/>
                </a:lnTo>
                <a:lnTo>
                  <a:pt x="2505168" y="1221374"/>
                </a:lnTo>
                <a:lnTo>
                  <a:pt x="2556066" y="1227017"/>
                </a:lnTo>
                <a:lnTo>
                  <a:pt x="2608617" y="1233198"/>
                </a:lnTo>
                <a:lnTo>
                  <a:pt x="2662522" y="1239768"/>
                </a:lnTo>
                <a:lnTo>
                  <a:pt x="2717478" y="1246575"/>
                </a:lnTo>
                <a:lnTo>
                  <a:pt x="2773186" y="1253471"/>
                </a:lnTo>
                <a:lnTo>
                  <a:pt x="2829345" y="1260304"/>
                </a:lnTo>
                <a:lnTo>
                  <a:pt x="2885654" y="1266923"/>
                </a:lnTo>
                <a:lnTo>
                  <a:pt x="2941813" y="1273180"/>
                </a:lnTo>
                <a:lnTo>
                  <a:pt x="2997521" y="1278923"/>
                </a:lnTo>
                <a:lnTo>
                  <a:pt x="3052477" y="1284002"/>
                </a:lnTo>
                <a:lnTo>
                  <a:pt x="3106382" y="1288267"/>
                </a:lnTo>
                <a:lnTo>
                  <a:pt x="3158933" y="1291568"/>
                </a:lnTo>
                <a:lnTo>
                  <a:pt x="3209831" y="1293753"/>
                </a:lnTo>
                <a:lnTo>
                  <a:pt x="3258775" y="1294674"/>
                </a:lnTo>
                <a:lnTo>
                  <a:pt x="3305465" y="1294179"/>
                </a:lnTo>
                <a:lnTo>
                  <a:pt x="3349599" y="1292119"/>
                </a:lnTo>
                <a:lnTo>
                  <a:pt x="3390878" y="1288342"/>
                </a:lnTo>
                <a:lnTo>
                  <a:pt x="3429000" y="1282700"/>
                </a:lnTo>
                <a:lnTo>
                  <a:pt x="3482260" y="1269627"/>
                </a:lnTo>
                <a:lnTo>
                  <a:pt x="3530645" y="1251271"/>
                </a:lnTo>
                <a:lnTo>
                  <a:pt x="3574694" y="1228445"/>
                </a:lnTo>
                <a:lnTo>
                  <a:pt x="3614950" y="1201961"/>
                </a:lnTo>
                <a:lnTo>
                  <a:pt x="3651955" y="1172633"/>
                </a:lnTo>
                <a:lnTo>
                  <a:pt x="3686251" y="1141272"/>
                </a:lnTo>
                <a:lnTo>
                  <a:pt x="3718379" y="1108693"/>
                </a:lnTo>
                <a:lnTo>
                  <a:pt x="3748881" y="1075706"/>
                </a:lnTo>
                <a:lnTo>
                  <a:pt x="3778300" y="1043127"/>
                </a:lnTo>
                <a:lnTo>
                  <a:pt x="3807177" y="1011766"/>
                </a:lnTo>
                <a:lnTo>
                  <a:pt x="3836054" y="982438"/>
                </a:lnTo>
                <a:lnTo>
                  <a:pt x="3865473" y="955954"/>
                </a:lnTo>
                <a:lnTo>
                  <a:pt x="3928104" y="914772"/>
                </a:lnTo>
                <a:lnTo>
                  <a:pt x="4005394" y="892527"/>
                </a:lnTo>
                <a:lnTo>
                  <a:pt x="4046008" y="889705"/>
                </a:lnTo>
                <a:lnTo>
                  <a:pt x="4085034" y="892175"/>
                </a:lnTo>
                <a:lnTo>
                  <a:pt x="4123266" y="898877"/>
                </a:lnTo>
                <a:lnTo>
                  <a:pt x="4161498" y="908755"/>
                </a:lnTo>
                <a:lnTo>
                  <a:pt x="4200525" y="920750"/>
                </a:lnTo>
                <a:lnTo>
                  <a:pt x="4241138" y="933802"/>
                </a:lnTo>
                <a:lnTo>
                  <a:pt x="4284133" y="946855"/>
                </a:lnTo>
                <a:lnTo>
                  <a:pt x="4330303" y="958850"/>
                </a:lnTo>
                <a:lnTo>
                  <a:pt x="4380441" y="968727"/>
                </a:lnTo>
                <a:lnTo>
                  <a:pt x="4435342" y="975430"/>
                </a:lnTo>
                <a:lnTo>
                  <a:pt x="4495800" y="977900"/>
                </a:lnTo>
                <a:lnTo>
                  <a:pt x="4535195" y="978071"/>
                </a:lnTo>
                <a:lnTo>
                  <a:pt x="4577029" y="978509"/>
                </a:lnTo>
                <a:lnTo>
                  <a:pt x="4621072" y="979100"/>
                </a:lnTo>
                <a:lnTo>
                  <a:pt x="4667097" y="979728"/>
                </a:lnTo>
                <a:lnTo>
                  <a:pt x="4714875" y="980281"/>
                </a:lnTo>
                <a:lnTo>
                  <a:pt x="4764176" y="980643"/>
                </a:lnTo>
                <a:lnTo>
                  <a:pt x="4814773" y="980700"/>
                </a:lnTo>
                <a:lnTo>
                  <a:pt x="4866436" y="980338"/>
                </a:lnTo>
                <a:lnTo>
                  <a:pt x="4918938" y="979443"/>
                </a:lnTo>
                <a:lnTo>
                  <a:pt x="4972050" y="977900"/>
                </a:lnTo>
                <a:lnTo>
                  <a:pt x="5025542" y="975594"/>
                </a:lnTo>
                <a:lnTo>
                  <a:pt x="5079187" y="972413"/>
                </a:lnTo>
                <a:lnTo>
                  <a:pt x="5132755" y="968241"/>
                </a:lnTo>
                <a:lnTo>
                  <a:pt x="5186019" y="962964"/>
                </a:lnTo>
                <a:lnTo>
                  <a:pt x="5238750" y="956468"/>
                </a:lnTo>
                <a:lnTo>
                  <a:pt x="5290718" y="948639"/>
                </a:lnTo>
                <a:lnTo>
                  <a:pt x="5341696" y="939361"/>
                </a:lnTo>
                <a:lnTo>
                  <a:pt x="5391454" y="928522"/>
                </a:lnTo>
                <a:lnTo>
                  <a:pt x="5439765" y="916006"/>
                </a:lnTo>
                <a:lnTo>
                  <a:pt x="5486400" y="901700"/>
                </a:lnTo>
                <a:lnTo>
                  <a:pt x="5531929" y="884802"/>
                </a:lnTo>
                <a:lnTo>
                  <a:pt x="5577078" y="864819"/>
                </a:lnTo>
                <a:lnTo>
                  <a:pt x="5621845" y="842092"/>
                </a:lnTo>
                <a:lnTo>
                  <a:pt x="5666232" y="816965"/>
                </a:lnTo>
                <a:lnTo>
                  <a:pt x="5710237" y="789781"/>
                </a:lnTo>
                <a:lnTo>
                  <a:pt x="5753861" y="760882"/>
                </a:lnTo>
                <a:lnTo>
                  <a:pt x="5797105" y="730611"/>
                </a:lnTo>
                <a:lnTo>
                  <a:pt x="5839968" y="699312"/>
                </a:lnTo>
                <a:lnTo>
                  <a:pt x="5882449" y="667327"/>
                </a:lnTo>
                <a:lnTo>
                  <a:pt x="5924550" y="635000"/>
                </a:lnTo>
                <a:lnTo>
                  <a:pt x="5966269" y="602672"/>
                </a:lnTo>
                <a:lnTo>
                  <a:pt x="6007608" y="570687"/>
                </a:lnTo>
                <a:lnTo>
                  <a:pt x="6048565" y="539388"/>
                </a:lnTo>
                <a:lnTo>
                  <a:pt x="6089142" y="509117"/>
                </a:lnTo>
                <a:lnTo>
                  <a:pt x="6129337" y="480218"/>
                </a:lnTo>
                <a:lnTo>
                  <a:pt x="6169152" y="453034"/>
                </a:lnTo>
                <a:lnTo>
                  <a:pt x="6208585" y="427907"/>
                </a:lnTo>
                <a:lnTo>
                  <a:pt x="6247638" y="405180"/>
                </a:lnTo>
                <a:lnTo>
                  <a:pt x="6286309" y="385197"/>
                </a:lnTo>
                <a:lnTo>
                  <a:pt x="6324600" y="368300"/>
                </a:lnTo>
                <a:lnTo>
                  <a:pt x="6379542" y="347514"/>
                </a:lnTo>
                <a:lnTo>
                  <a:pt x="6435234" y="328755"/>
                </a:lnTo>
                <a:lnTo>
                  <a:pt x="6491259" y="312108"/>
                </a:lnTo>
                <a:lnTo>
                  <a:pt x="6547201" y="297653"/>
                </a:lnTo>
                <a:lnTo>
                  <a:pt x="6602643" y="285476"/>
                </a:lnTo>
                <a:lnTo>
                  <a:pt x="6657169" y="275660"/>
                </a:lnTo>
                <a:lnTo>
                  <a:pt x="6710362" y="268287"/>
                </a:lnTo>
                <a:lnTo>
                  <a:pt x="6761805" y="263441"/>
                </a:lnTo>
                <a:lnTo>
                  <a:pt x="6811083" y="261206"/>
                </a:lnTo>
                <a:lnTo>
                  <a:pt x="6857777" y="261664"/>
                </a:lnTo>
                <a:lnTo>
                  <a:pt x="6901473" y="264899"/>
                </a:lnTo>
                <a:lnTo>
                  <a:pt x="6941753" y="270995"/>
                </a:lnTo>
                <a:lnTo>
                  <a:pt x="7010400" y="292100"/>
                </a:lnTo>
                <a:lnTo>
                  <a:pt x="7075431" y="330772"/>
                </a:lnTo>
                <a:lnTo>
                  <a:pt x="7106959" y="356507"/>
                </a:lnTo>
                <a:lnTo>
                  <a:pt x="7136579" y="385953"/>
                </a:lnTo>
                <a:lnTo>
                  <a:pt x="7163354" y="418695"/>
                </a:lnTo>
                <a:lnTo>
                  <a:pt x="7186350" y="454315"/>
                </a:lnTo>
                <a:lnTo>
                  <a:pt x="7204628" y="492398"/>
                </a:lnTo>
                <a:lnTo>
                  <a:pt x="7217253" y="532527"/>
                </a:lnTo>
                <a:lnTo>
                  <a:pt x="7223288" y="574286"/>
                </a:lnTo>
                <a:lnTo>
                  <a:pt x="7221796" y="617259"/>
                </a:lnTo>
                <a:lnTo>
                  <a:pt x="7211842" y="661030"/>
                </a:lnTo>
                <a:lnTo>
                  <a:pt x="7192489" y="705182"/>
                </a:lnTo>
                <a:lnTo>
                  <a:pt x="7162800" y="749300"/>
                </a:lnTo>
                <a:lnTo>
                  <a:pt x="7118060" y="797546"/>
                </a:lnTo>
                <a:lnTo>
                  <a:pt x="7089984" y="823388"/>
                </a:lnTo>
                <a:lnTo>
                  <a:pt x="7058475" y="850220"/>
                </a:lnTo>
                <a:lnTo>
                  <a:pt x="7023811" y="877925"/>
                </a:lnTo>
                <a:lnTo>
                  <a:pt x="6986269" y="906386"/>
                </a:lnTo>
                <a:lnTo>
                  <a:pt x="6946128" y="935486"/>
                </a:lnTo>
                <a:lnTo>
                  <a:pt x="6903666" y="965108"/>
                </a:lnTo>
                <a:lnTo>
                  <a:pt x="6859160" y="995134"/>
                </a:lnTo>
                <a:lnTo>
                  <a:pt x="6812889" y="1025448"/>
                </a:lnTo>
                <a:lnTo>
                  <a:pt x="6765131" y="1055933"/>
                </a:lnTo>
                <a:lnTo>
                  <a:pt x="6716163" y="1086472"/>
                </a:lnTo>
                <a:lnTo>
                  <a:pt x="6666263" y="1116947"/>
                </a:lnTo>
                <a:lnTo>
                  <a:pt x="6615710" y="1147242"/>
                </a:lnTo>
                <a:lnTo>
                  <a:pt x="6564782" y="1177239"/>
                </a:lnTo>
                <a:lnTo>
                  <a:pt x="6513756" y="1206821"/>
                </a:lnTo>
                <a:lnTo>
                  <a:pt x="6462910" y="1235872"/>
                </a:lnTo>
                <a:lnTo>
                  <a:pt x="6412523" y="1264275"/>
                </a:lnTo>
                <a:lnTo>
                  <a:pt x="6362873" y="1291912"/>
                </a:lnTo>
                <a:lnTo>
                  <a:pt x="6314236" y="1318666"/>
                </a:lnTo>
                <a:lnTo>
                  <a:pt x="6266892" y="1344420"/>
                </a:lnTo>
                <a:lnTo>
                  <a:pt x="6221119" y="1369058"/>
                </a:lnTo>
                <a:lnTo>
                  <a:pt x="6177193" y="1392462"/>
                </a:lnTo>
                <a:lnTo>
                  <a:pt x="6135394" y="1414515"/>
                </a:lnTo>
                <a:lnTo>
                  <a:pt x="6096000" y="1435100"/>
                </a:lnTo>
                <a:lnTo>
                  <a:pt x="6043658" y="1460807"/>
                </a:lnTo>
                <a:lnTo>
                  <a:pt x="5992413" y="1483182"/>
                </a:lnTo>
                <a:lnTo>
                  <a:pt x="5942188" y="1502656"/>
                </a:lnTo>
                <a:lnTo>
                  <a:pt x="5892904" y="1519662"/>
                </a:lnTo>
                <a:lnTo>
                  <a:pt x="5844482" y="1534629"/>
                </a:lnTo>
                <a:lnTo>
                  <a:pt x="5796844" y="1547988"/>
                </a:lnTo>
                <a:lnTo>
                  <a:pt x="5749911" y="1560172"/>
                </a:lnTo>
                <a:lnTo>
                  <a:pt x="5703606" y="1571611"/>
                </a:lnTo>
                <a:lnTo>
                  <a:pt x="5657849" y="1582737"/>
                </a:lnTo>
                <a:lnTo>
                  <a:pt x="5612563" y="1593980"/>
                </a:lnTo>
                <a:lnTo>
                  <a:pt x="5567669" y="1605772"/>
                </a:lnTo>
                <a:lnTo>
                  <a:pt x="5523088" y="1618544"/>
                </a:lnTo>
                <a:lnTo>
                  <a:pt x="5478743" y="1632727"/>
                </a:lnTo>
                <a:lnTo>
                  <a:pt x="5434554" y="1648752"/>
                </a:lnTo>
                <a:lnTo>
                  <a:pt x="5390444" y="1667051"/>
                </a:lnTo>
                <a:lnTo>
                  <a:pt x="5346334" y="1688054"/>
                </a:lnTo>
                <a:lnTo>
                  <a:pt x="5302145" y="1712193"/>
                </a:lnTo>
                <a:lnTo>
                  <a:pt x="5257800" y="1739900"/>
                </a:lnTo>
                <a:lnTo>
                  <a:pt x="5221735" y="1765294"/>
                </a:lnTo>
                <a:lnTo>
                  <a:pt x="5186237" y="1792856"/>
                </a:lnTo>
                <a:lnTo>
                  <a:pt x="5151239" y="1822393"/>
                </a:lnTo>
                <a:lnTo>
                  <a:pt x="5116678" y="1853713"/>
                </a:lnTo>
                <a:lnTo>
                  <a:pt x="5082489" y="1886621"/>
                </a:lnTo>
                <a:lnTo>
                  <a:pt x="5048607" y="1920925"/>
                </a:lnTo>
                <a:lnTo>
                  <a:pt x="5014969" y="1956430"/>
                </a:lnTo>
                <a:lnTo>
                  <a:pt x="4981510" y="1992945"/>
                </a:lnTo>
                <a:lnTo>
                  <a:pt x="4948165" y="2030276"/>
                </a:lnTo>
                <a:lnTo>
                  <a:pt x="4914871" y="2068229"/>
                </a:lnTo>
                <a:lnTo>
                  <a:pt x="4881562" y="2106612"/>
                </a:lnTo>
                <a:lnTo>
                  <a:pt x="4848174" y="2145231"/>
                </a:lnTo>
                <a:lnTo>
                  <a:pt x="4814644" y="2183893"/>
                </a:lnTo>
                <a:lnTo>
                  <a:pt x="4780905" y="2222404"/>
                </a:lnTo>
                <a:lnTo>
                  <a:pt x="4746895" y="2260572"/>
                </a:lnTo>
                <a:lnTo>
                  <a:pt x="4712549" y="2298203"/>
                </a:lnTo>
                <a:lnTo>
                  <a:pt x="4677801" y="2335105"/>
                </a:lnTo>
                <a:lnTo>
                  <a:pt x="4642589" y="2371083"/>
                </a:lnTo>
                <a:lnTo>
                  <a:pt x="4606847" y="2405945"/>
                </a:lnTo>
                <a:lnTo>
                  <a:pt x="4570511" y="2439497"/>
                </a:lnTo>
                <a:lnTo>
                  <a:pt x="4533517" y="2471546"/>
                </a:lnTo>
                <a:lnTo>
                  <a:pt x="4495800" y="2501900"/>
                </a:lnTo>
                <a:lnTo>
                  <a:pt x="4455301" y="2532895"/>
                </a:lnTo>
                <a:lnTo>
                  <a:pt x="4413716" y="2564112"/>
                </a:lnTo>
                <a:lnTo>
                  <a:pt x="4371169" y="2595428"/>
                </a:lnTo>
                <a:lnTo>
                  <a:pt x="4327783" y="2626719"/>
                </a:lnTo>
                <a:lnTo>
                  <a:pt x="4283680" y="2657862"/>
                </a:lnTo>
                <a:lnTo>
                  <a:pt x="4238986" y="2688734"/>
                </a:lnTo>
                <a:lnTo>
                  <a:pt x="4193822" y="2719211"/>
                </a:lnTo>
                <a:lnTo>
                  <a:pt x="4148312" y="2749169"/>
                </a:lnTo>
                <a:lnTo>
                  <a:pt x="4102581" y="2778486"/>
                </a:lnTo>
                <a:lnTo>
                  <a:pt x="4056751" y="2807037"/>
                </a:lnTo>
                <a:lnTo>
                  <a:pt x="4010945" y="2834700"/>
                </a:lnTo>
                <a:lnTo>
                  <a:pt x="3965288" y="2861350"/>
                </a:lnTo>
                <a:lnTo>
                  <a:pt x="3919902" y="2886865"/>
                </a:lnTo>
                <a:lnTo>
                  <a:pt x="3874911" y="2911122"/>
                </a:lnTo>
                <a:lnTo>
                  <a:pt x="3830438" y="2933996"/>
                </a:lnTo>
                <a:lnTo>
                  <a:pt x="3786607" y="2955364"/>
                </a:lnTo>
                <a:lnTo>
                  <a:pt x="3743542" y="2975103"/>
                </a:lnTo>
                <a:lnTo>
                  <a:pt x="3701365" y="2993090"/>
                </a:lnTo>
                <a:lnTo>
                  <a:pt x="3660200" y="3009200"/>
                </a:lnTo>
                <a:lnTo>
                  <a:pt x="3620170" y="3023311"/>
                </a:lnTo>
                <a:lnTo>
                  <a:pt x="3581400" y="3035300"/>
                </a:lnTo>
                <a:lnTo>
                  <a:pt x="3529832" y="3047604"/>
                </a:lnTo>
                <a:lnTo>
                  <a:pt x="3481448" y="3054491"/>
                </a:lnTo>
                <a:lnTo>
                  <a:pt x="3435705" y="3056636"/>
                </a:lnTo>
                <a:lnTo>
                  <a:pt x="3392062" y="3054716"/>
                </a:lnTo>
                <a:lnTo>
                  <a:pt x="3349977" y="3049411"/>
                </a:lnTo>
                <a:lnTo>
                  <a:pt x="3308908" y="3041396"/>
                </a:lnTo>
                <a:lnTo>
                  <a:pt x="3268313" y="3031348"/>
                </a:lnTo>
                <a:lnTo>
                  <a:pt x="3227651" y="3019947"/>
                </a:lnTo>
                <a:lnTo>
                  <a:pt x="3186379" y="3007868"/>
                </a:lnTo>
                <a:lnTo>
                  <a:pt x="3143955" y="2995788"/>
                </a:lnTo>
                <a:lnTo>
                  <a:pt x="3099838" y="2984387"/>
                </a:lnTo>
                <a:lnTo>
                  <a:pt x="3053486" y="2974340"/>
                </a:lnTo>
                <a:lnTo>
                  <a:pt x="3004357" y="2966324"/>
                </a:lnTo>
                <a:lnTo>
                  <a:pt x="2951908" y="2961019"/>
                </a:lnTo>
                <a:lnTo>
                  <a:pt x="2895600" y="2959100"/>
                </a:lnTo>
                <a:lnTo>
                  <a:pt x="2854397" y="2960008"/>
                </a:lnTo>
                <a:lnTo>
                  <a:pt x="2810640" y="2962592"/>
                </a:lnTo>
                <a:lnTo>
                  <a:pt x="2764607" y="2966635"/>
                </a:lnTo>
                <a:lnTo>
                  <a:pt x="2716578" y="2971924"/>
                </a:lnTo>
                <a:lnTo>
                  <a:pt x="2666831" y="2978243"/>
                </a:lnTo>
                <a:lnTo>
                  <a:pt x="2615646" y="2985377"/>
                </a:lnTo>
                <a:lnTo>
                  <a:pt x="2563302" y="2993113"/>
                </a:lnTo>
                <a:lnTo>
                  <a:pt x="2510077" y="3001236"/>
                </a:lnTo>
                <a:lnTo>
                  <a:pt x="2456251" y="3009530"/>
                </a:lnTo>
                <a:lnTo>
                  <a:pt x="2402103" y="3017781"/>
                </a:lnTo>
                <a:lnTo>
                  <a:pt x="2347912" y="3025775"/>
                </a:lnTo>
                <a:lnTo>
                  <a:pt x="2293957" y="3033296"/>
                </a:lnTo>
                <a:lnTo>
                  <a:pt x="2240518" y="3040130"/>
                </a:lnTo>
                <a:lnTo>
                  <a:pt x="2187873" y="3046063"/>
                </a:lnTo>
                <a:lnTo>
                  <a:pt x="2136301" y="3050879"/>
                </a:lnTo>
                <a:lnTo>
                  <a:pt x="2086082" y="3054364"/>
                </a:lnTo>
                <a:lnTo>
                  <a:pt x="2037494" y="3056303"/>
                </a:lnTo>
                <a:lnTo>
                  <a:pt x="1990818" y="3056482"/>
                </a:lnTo>
                <a:lnTo>
                  <a:pt x="1946331" y="3054686"/>
                </a:lnTo>
                <a:lnTo>
                  <a:pt x="1904312" y="3050700"/>
                </a:lnTo>
                <a:lnTo>
                  <a:pt x="1865042" y="3044309"/>
                </a:lnTo>
                <a:lnTo>
                  <a:pt x="1778880" y="3017757"/>
                </a:lnTo>
                <a:lnTo>
                  <a:pt x="1730857" y="2995879"/>
                </a:lnTo>
                <a:lnTo>
                  <a:pt x="1684934" y="2970072"/>
                </a:lnTo>
                <a:lnTo>
                  <a:pt x="1641314" y="2940744"/>
                </a:lnTo>
                <a:lnTo>
                  <a:pt x="1600200" y="2908300"/>
                </a:lnTo>
                <a:lnTo>
                  <a:pt x="1561795" y="2873146"/>
                </a:lnTo>
                <a:lnTo>
                  <a:pt x="1526302" y="2835689"/>
                </a:lnTo>
                <a:lnTo>
                  <a:pt x="1493926" y="2796336"/>
                </a:lnTo>
                <a:lnTo>
                  <a:pt x="1464868" y="2755493"/>
                </a:lnTo>
                <a:lnTo>
                  <a:pt x="1439333" y="2713566"/>
                </a:lnTo>
                <a:lnTo>
                  <a:pt x="1417523" y="2670962"/>
                </a:lnTo>
                <a:lnTo>
                  <a:pt x="1399641" y="2628087"/>
                </a:lnTo>
                <a:lnTo>
                  <a:pt x="1385891" y="2585347"/>
                </a:lnTo>
                <a:lnTo>
                  <a:pt x="1376476" y="2543149"/>
                </a:lnTo>
                <a:lnTo>
                  <a:pt x="1371600" y="2501900"/>
                </a:lnTo>
                <a:lnTo>
                  <a:pt x="1372918" y="2465033"/>
                </a:lnTo>
                <a:lnTo>
                  <a:pt x="1380828" y="2426335"/>
                </a:lnTo>
                <a:lnTo>
                  <a:pt x="1394539" y="2386087"/>
                </a:lnTo>
                <a:lnTo>
                  <a:pt x="1413259" y="2344567"/>
                </a:lnTo>
                <a:lnTo>
                  <a:pt x="1436198" y="2302055"/>
                </a:lnTo>
                <a:lnTo>
                  <a:pt x="1462565" y="2258829"/>
                </a:lnTo>
                <a:lnTo>
                  <a:pt x="1491568" y="2215169"/>
                </a:lnTo>
                <a:lnTo>
                  <a:pt x="1522417" y="2171353"/>
                </a:lnTo>
                <a:lnTo>
                  <a:pt x="1554321" y="2127662"/>
                </a:lnTo>
                <a:lnTo>
                  <a:pt x="1586489" y="2084374"/>
                </a:lnTo>
                <a:lnTo>
                  <a:pt x="1618129" y="2041768"/>
                </a:lnTo>
                <a:lnTo>
                  <a:pt x="1648451" y="2000124"/>
                </a:lnTo>
                <a:lnTo>
                  <a:pt x="1676663" y="1959721"/>
                </a:lnTo>
                <a:lnTo>
                  <a:pt x="1701975" y="1920838"/>
                </a:lnTo>
                <a:lnTo>
                  <a:pt x="1723596" y="1883754"/>
                </a:lnTo>
                <a:lnTo>
                  <a:pt x="1740734" y="1848748"/>
                </a:lnTo>
                <a:lnTo>
                  <a:pt x="1752600" y="1816100"/>
                </a:lnTo>
                <a:close/>
              </a:path>
              <a:path w="9144000" h="6858000">
                <a:moveTo>
                  <a:pt x="1358900" y="228600"/>
                </a:moveTo>
                <a:lnTo>
                  <a:pt x="1358900" y="228600"/>
                </a:lnTo>
              </a:path>
              <a:path w="9144000" h="6858000">
                <a:moveTo>
                  <a:pt x="1598930" y="2349500"/>
                </a:moveTo>
                <a:lnTo>
                  <a:pt x="1613610" y="2299520"/>
                </a:lnTo>
                <a:lnTo>
                  <a:pt x="1632978" y="2250016"/>
                </a:lnTo>
                <a:lnTo>
                  <a:pt x="1656218" y="2201148"/>
                </a:lnTo>
                <a:lnTo>
                  <a:pt x="1682514" y="2153073"/>
                </a:lnTo>
                <a:lnTo>
                  <a:pt x="1711050" y="2105951"/>
                </a:lnTo>
                <a:lnTo>
                  <a:pt x="1741011" y="2059939"/>
                </a:lnTo>
                <a:lnTo>
                  <a:pt x="1771580" y="2015198"/>
                </a:lnTo>
                <a:lnTo>
                  <a:pt x="1801941" y="1971886"/>
                </a:lnTo>
                <a:lnTo>
                  <a:pt x="1831280" y="1930161"/>
                </a:lnTo>
                <a:lnTo>
                  <a:pt x="1858780" y="1890183"/>
                </a:lnTo>
                <a:lnTo>
                  <a:pt x="1883625" y="1852109"/>
                </a:lnTo>
                <a:lnTo>
                  <a:pt x="1905000" y="1816100"/>
                </a:lnTo>
                <a:lnTo>
                  <a:pt x="1929204" y="1765498"/>
                </a:lnTo>
                <a:lnTo>
                  <a:pt x="1946473" y="1718468"/>
                </a:lnTo>
                <a:lnTo>
                  <a:pt x="1959515" y="1675010"/>
                </a:lnTo>
                <a:lnTo>
                  <a:pt x="1971040" y="1635125"/>
                </a:lnTo>
                <a:lnTo>
                  <a:pt x="1983754" y="1598810"/>
                </a:lnTo>
                <a:lnTo>
                  <a:pt x="2023591" y="1536898"/>
                </a:lnTo>
                <a:lnTo>
                  <a:pt x="2056130" y="1511300"/>
                </a:lnTo>
                <a:lnTo>
                  <a:pt x="2092254" y="1491544"/>
                </a:lnTo>
                <a:lnTo>
                  <a:pt x="2132047" y="1474611"/>
                </a:lnTo>
                <a:lnTo>
                  <a:pt x="2175510" y="1460500"/>
                </a:lnTo>
                <a:lnTo>
                  <a:pt x="2222641" y="1449211"/>
                </a:lnTo>
                <a:lnTo>
                  <a:pt x="2273441" y="1440744"/>
                </a:lnTo>
                <a:lnTo>
                  <a:pt x="2327910" y="1435100"/>
                </a:lnTo>
                <a:lnTo>
                  <a:pt x="2386047" y="1432277"/>
                </a:lnTo>
                <a:lnTo>
                  <a:pt x="2447854" y="1432277"/>
                </a:lnTo>
                <a:lnTo>
                  <a:pt x="2513330" y="1435100"/>
                </a:lnTo>
                <a:lnTo>
                  <a:pt x="2583366" y="1445445"/>
                </a:lnTo>
                <a:lnTo>
                  <a:pt x="2651387" y="1465232"/>
                </a:lnTo>
                <a:lnTo>
                  <a:pt x="2720754" y="1491037"/>
                </a:lnTo>
                <a:lnTo>
                  <a:pt x="2756993" y="1505127"/>
                </a:lnTo>
                <a:lnTo>
                  <a:pt x="2794830" y="1519436"/>
                </a:lnTo>
                <a:lnTo>
                  <a:pt x="2834684" y="1533538"/>
                </a:lnTo>
                <a:lnTo>
                  <a:pt x="2876977" y="1547003"/>
                </a:lnTo>
                <a:lnTo>
                  <a:pt x="2922128" y="1559405"/>
                </a:lnTo>
                <a:lnTo>
                  <a:pt x="2970557" y="1570315"/>
                </a:lnTo>
                <a:lnTo>
                  <a:pt x="3022686" y="1579304"/>
                </a:lnTo>
                <a:lnTo>
                  <a:pt x="3078935" y="1585945"/>
                </a:lnTo>
                <a:lnTo>
                  <a:pt x="3139723" y="1589810"/>
                </a:lnTo>
                <a:lnTo>
                  <a:pt x="3205471" y="1590471"/>
                </a:lnTo>
                <a:lnTo>
                  <a:pt x="3276600" y="1587500"/>
                </a:lnTo>
                <a:lnTo>
                  <a:pt x="3341891" y="1576747"/>
                </a:lnTo>
                <a:lnTo>
                  <a:pt x="3401507" y="1562340"/>
                </a:lnTo>
                <a:lnTo>
                  <a:pt x="3455809" y="1544713"/>
                </a:lnTo>
                <a:lnTo>
                  <a:pt x="3505158" y="1524304"/>
                </a:lnTo>
                <a:lnTo>
                  <a:pt x="3549915" y="1501547"/>
                </a:lnTo>
                <a:lnTo>
                  <a:pt x="3590439" y="1476878"/>
                </a:lnTo>
                <a:lnTo>
                  <a:pt x="3627093" y="1450734"/>
                </a:lnTo>
                <a:lnTo>
                  <a:pt x="3660236" y="1423551"/>
                </a:lnTo>
                <a:lnTo>
                  <a:pt x="3690230" y="1395764"/>
                </a:lnTo>
                <a:lnTo>
                  <a:pt x="3717435" y="1367808"/>
                </a:lnTo>
                <a:lnTo>
                  <a:pt x="3764921" y="1313138"/>
                </a:lnTo>
                <a:lnTo>
                  <a:pt x="3805580" y="1263027"/>
                </a:lnTo>
                <a:lnTo>
                  <a:pt x="3824252" y="1240771"/>
                </a:lnTo>
                <a:lnTo>
                  <a:pt x="3860083" y="1204038"/>
                </a:lnTo>
                <a:lnTo>
                  <a:pt x="3896302" y="1180582"/>
                </a:lnTo>
                <a:lnTo>
                  <a:pt x="3935796" y="1173890"/>
                </a:lnTo>
                <a:lnTo>
                  <a:pt x="3957672" y="1177920"/>
                </a:lnTo>
                <a:lnTo>
                  <a:pt x="3981450" y="1187450"/>
                </a:lnTo>
                <a:lnTo>
                  <a:pt x="4023041" y="1209617"/>
                </a:lnTo>
                <a:lnTo>
                  <a:pt x="4067002" y="1228934"/>
                </a:lnTo>
                <a:lnTo>
                  <a:pt x="4113107" y="1245568"/>
                </a:lnTo>
                <a:lnTo>
                  <a:pt x="4161135" y="1259685"/>
                </a:lnTo>
                <a:lnTo>
                  <a:pt x="4210861" y="1271452"/>
                </a:lnTo>
                <a:lnTo>
                  <a:pt x="4262064" y="1281036"/>
                </a:lnTo>
                <a:lnTo>
                  <a:pt x="4314519" y="1288604"/>
                </a:lnTo>
                <a:lnTo>
                  <a:pt x="4368004" y="1294323"/>
                </a:lnTo>
                <a:lnTo>
                  <a:pt x="4422296" y="1298359"/>
                </a:lnTo>
                <a:lnTo>
                  <a:pt x="4477171" y="1300879"/>
                </a:lnTo>
                <a:lnTo>
                  <a:pt x="4532407" y="1302051"/>
                </a:lnTo>
                <a:lnTo>
                  <a:pt x="4587781" y="1302041"/>
                </a:lnTo>
                <a:lnTo>
                  <a:pt x="4643069" y="1301016"/>
                </a:lnTo>
                <a:lnTo>
                  <a:pt x="4698048" y="1299142"/>
                </a:lnTo>
                <a:lnTo>
                  <a:pt x="4752495" y="1296587"/>
                </a:lnTo>
                <a:lnTo>
                  <a:pt x="4806188" y="1293518"/>
                </a:lnTo>
                <a:lnTo>
                  <a:pt x="4858903" y="1290100"/>
                </a:lnTo>
                <a:lnTo>
                  <a:pt x="4910416" y="1286502"/>
                </a:lnTo>
                <a:lnTo>
                  <a:pt x="4960506" y="1282890"/>
                </a:lnTo>
                <a:lnTo>
                  <a:pt x="5008948" y="1279431"/>
                </a:lnTo>
                <a:lnTo>
                  <a:pt x="5055520" y="1276291"/>
                </a:lnTo>
                <a:lnTo>
                  <a:pt x="5099999" y="1273637"/>
                </a:lnTo>
                <a:lnTo>
                  <a:pt x="5142162" y="1271637"/>
                </a:lnTo>
                <a:lnTo>
                  <a:pt x="5181785" y="1270457"/>
                </a:lnTo>
                <a:lnTo>
                  <a:pt x="5218645" y="1270265"/>
                </a:lnTo>
                <a:lnTo>
                  <a:pt x="5252520" y="1271225"/>
                </a:lnTo>
                <a:lnTo>
                  <a:pt x="5310420" y="1277276"/>
                </a:lnTo>
                <a:lnTo>
                  <a:pt x="5374273" y="1294711"/>
                </a:lnTo>
                <a:lnTo>
                  <a:pt x="5410820" y="1306959"/>
                </a:lnTo>
                <a:lnTo>
                  <a:pt x="5470031" y="1332709"/>
                </a:lnTo>
                <a:lnTo>
                  <a:pt x="5506212" y="1361033"/>
                </a:lnTo>
                <a:lnTo>
                  <a:pt x="5513973" y="1376499"/>
                </a:lnTo>
                <a:lnTo>
                  <a:pt x="5513944" y="1393015"/>
                </a:lnTo>
                <a:lnTo>
                  <a:pt x="5487811" y="1429737"/>
                </a:lnTo>
                <a:lnTo>
                  <a:pt x="5422392" y="1472285"/>
                </a:lnTo>
                <a:lnTo>
                  <a:pt x="5373257" y="1496082"/>
                </a:lnTo>
                <a:lnTo>
                  <a:pt x="5312268" y="1521742"/>
                </a:lnTo>
                <a:lnTo>
                  <a:pt x="5238750" y="1549400"/>
                </a:lnTo>
                <a:lnTo>
                  <a:pt x="5181261" y="1573410"/>
                </a:lnTo>
                <a:lnTo>
                  <a:pt x="5132232" y="1598020"/>
                </a:lnTo>
                <a:lnTo>
                  <a:pt x="5090759" y="1623218"/>
                </a:lnTo>
                <a:lnTo>
                  <a:pt x="5055943" y="1648993"/>
                </a:lnTo>
                <a:lnTo>
                  <a:pt x="5026880" y="1675331"/>
                </a:lnTo>
                <a:lnTo>
                  <a:pt x="4982412" y="1729655"/>
                </a:lnTo>
                <a:lnTo>
                  <a:pt x="4950142" y="1786096"/>
                </a:lnTo>
                <a:lnTo>
                  <a:pt x="4922858" y="1844559"/>
                </a:lnTo>
                <a:lnTo>
                  <a:pt x="4908832" y="1874520"/>
                </a:lnTo>
                <a:lnTo>
                  <a:pt x="4875503" y="1935840"/>
                </a:lnTo>
                <a:lnTo>
                  <a:pt x="4829130" y="1998948"/>
                </a:lnTo>
                <a:lnTo>
                  <a:pt x="4798798" y="2031143"/>
                </a:lnTo>
                <a:lnTo>
                  <a:pt x="4762500" y="2063750"/>
                </a:lnTo>
                <a:lnTo>
                  <a:pt x="4730035" y="2090238"/>
                </a:lnTo>
                <a:lnTo>
                  <a:pt x="4695088" y="2118229"/>
                </a:lnTo>
                <a:lnTo>
                  <a:pt x="4657894" y="2147542"/>
                </a:lnTo>
                <a:lnTo>
                  <a:pt x="4618695" y="2177993"/>
                </a:lnTo>
                <a:lnTo>
                  <a:pt x="4577727" y="2209400"/>
                </a:lnTo>
                <a:lnTo>
                  <a:pt x="4535230" y="2241581"/>
                </a:lnTo>
                <a:lnTo>
                  <a:pt x="4491442" y="2274354"/>
                </a:lnTo>
                <a:lnTo>
                  <a:pt x="4446602" y="2307537"/>
                </a:lnTo>
                <a:lnTo>
                  <a:pt x="4400948" y="2340947"/>
                </a:lnTo>
                <a:lnTo>
                  <a:pt x="4354720" y="2374402"/>
                </a:lnTo>
                <a:lnTo>
                  <a:pt x="4308155" y="2407720"/>
                </a:lnTo>
                <a:lnTo>
                  <a:pt x="4261492" y="2440719"/>
                </a:lnTo>
                <a:lnTo>
                  <a:pt x="4214971" y="2473216"/>
                </a:lnTo>
                <a:lnTo>
                  <a:pt x="4168828" y="2505029"/>
                </a:lnTo>
                <a:lnTo>
                  <a:pt x="4123304" y="2535976"/>
                </a:lnTo>
                <a:lnTo>
                  <a:pt x="4078637" y="2565874"/>
                </a:lnTo>
                <a:lnTo>
                  <a:pt x="4035065" y="2594542"/>
                </a:lnTo>
                <a:lnTo>
                  <a:pt x="3992828" y="2621797"/>
                </a:lnTo>
                <a:lnTo>
                  <a:pt x="3952162" y="2647457"/>
                </a:lnTo>
                <a:lnTo>
                  <a:pt x="3913308" y="2671339"/>
                </a:lnTo>
                <a:lnTo>
                  <a:pt x="3876504" y="2693262"/>
                </a:lnTo>
                <a:lnTo>
                  <a:pt x="3841988" y="2713043"/>
                </a:lnTo>
                <a:lnTo>
                  <a:pt x="3810000" y="2730500"/>
                </a:lnTo>
                <a:lnTo>
                  <a:pt x="3748060" y="2766066"/>
                </a:lnTo>
                <a:lnTo>
                  <a:pt x="3691371" y="2796336"/>
                </a:lnTo>
                <a:lnTo>
                  <a:pt x="3639315" y="2820968"/>
                </a:lnTo>
                <a:lnTo>
                  <a:pt x="3591275" y="2839618"/>
                </a:lnTo>
                <a:lnTo>
                  <a:pt x="3546633" y="2851943"/>
                </a:lnTo>
                <a:lnTo>
                  <a:pt x="3504773" y="2857601"/>
                </a:lnTo>
                <a:lnTo>
                  <a:pt x="3465076" y="2856249"/>
                </a:lnTo>
                <a:lnTo>
                  <a:pt x="3426927" y="2847543"/>
                </a:lnTo>
                <a:lnTo>
                  <a:pt x="3389707" y="2831141"/>
                </a:lnTo>
                <a:lnTo>
                  <a:pt x="3352800" y="2806700"/>
                </a:lnTo>
                <a:lnTo>
                  <a:pt x="3312381" y="2787068"/>
                </a:lnTo>
                <a:lnTo>
                  <a:pt x="3269716" y="2770375"/>
                </a:lnTo>
                <a:lnTo>
                  <a:pt x="3225003" y="2756422"/>
                </a:lnTo>
                <a:lnTo>
                  <a:pt x="3178443" y="2745013"/>
                </a:lnTo>
                <a:lnTo>
                  <a:pt x="3130235" y="2735950"/>
                </a:lnTo>
                <a:lnTo>
                  <a:pt x="3080577" y="2729036"/>
                </a:lnTo>
                <a:lnTo>
                  <a:pt x="3029670" y="2724073"/>
                </a:lnTo>
                <a:lnTo>
                  <a:pt x="2977712" y="2720864"/>
                </a:lnTo>
                <a:lnTo>
                  <a:pt x="2924904" y="2719211"/>
                </a:lnTo>
                <a:lnTo>
                  <a:pt x="2871443" y="2718916"/>
                </a:lnTo>
                <a:lnTo>
                  <a:pt x="2817531" y="2719784"/>
                </a:lnTo>
                <a:lnTo>
                  <a:pt x="2763366" y="2721615"/>
                </a:lnTo>
                <a:lnTo>
                  <a:pt x="2709148" y="2724212"/>
                </a:lnTo>
                <a:lnTo>
                  <a:pt x="2655075" y="2727379"/>
                </a:lnTo>
                <a:lnTo>
                  <a:pt x="2601348" y="2730918"/>
                </a:lnTo>
                <a:lnTo>
                  <a:pt x="2548165" y="2734630"/>
                </a:lnTo>
                <a:lnTo>
                  <a:pt x="2495727" y="2738320"/>
                </a:lnTo>
                <a:lnTo>
                  <a:pt x="2444232" y="2741788"/>
                </a:lnTo>
                <a:lnTo>
                  <a:pt x="2393880" y="2744839"/>
                </a:lnTo>
                <a:lnTo>
                  <a:pt x="2344870" y="2747274"/>
                </a:lnTo>
                <a:lnTo>
                  <a:pt x="2297402" y="2748896"/>
                </a:lnTo>
                <a:lnTo>
                  <a:pt x="2251674" y="2749508"/>
                </a:lnTo>
                <a:lnTo>
                  <a:pt x="2207887" y="2748912"/>
                </a:lnTo>
                <a:lnTo>
                  <a:pt x="2166240" y="2746910"/>
                </a:lnTo>
                <a:lnTo>
                  <a:pt x="2126931" y="2743306"/>
                </a:lnTo>
                <a:lnTo>
                  <a:pt x="2056130" y="2730500"/>
                </a:lnTo>
                <a:lnTo>
                  <a:pt x="1998940" y="2714851"/>
                </a:lnTo>
                <a:lnTo>
                  <a:pt x="1943952" y="2698308"/>
                </a:lnTo>
                <a:lnTo>
                  <a:pt x="1891538" y="2680756"/>
                </a:lnTo>
                <a:lnTo>
                  <a:pt x="1842070" y="2662080"/>
                </a:lnTo>
                <a:lnTo>
                  <a:pt x="1795921" y="2642164"/>
                </a:lnTo>
                <a:lnTo>
                  <a:pt x="1753463" y="2620893"/>
                </a:lnTo>
                <a:lnTo>
                  <a:pt x="1715070" y="2598153"/>
                </a:lnTo>
                <a:lnTo>
                  <a:pt x="1681113" y="2573828"/>
                </a:lnTo>
                <a:lnTo>
                  <a:pt x="1651965" y="2547802"/>
                </a:lnTo>
                <a:lnTo>
                  <a:pt x="1609586" y="2490191"/>
                </a:lnTo>
                <a:lnTo>
                  <a:pt x="1590914" y="2424397"/>
                </a:lnTo>
                <a:lnTo>
                  <a:pt x="1591400" y="2388144"/>
                </a:lnTo>
                <a:lnTo>
                  <a:pt x="1598930" y="2349500"/>
                </a:lnTo>
                <a:close/>
              </a:path>
              <a:path w="9144000" h="6858000">
                <a:moveTo>
                  <a:pt x="1543050" y="1092200"/>
                </a:moveTo>
                <a:lnTo>
                  <a:pt x="1543050" y="1092200"/>
                </a:lnTo>
              </a:path>
              <a:path w="9144000" h="6858000">
                <a:moveTo>
                  <a:pt x="5638800" y="2901950"/>
                </a:moveTo>
                <a:lnTo>
                  <a:pt x="5638800" y="2901950"/>
                </a:lnTo>
              </a:path>
              <a:path w="9144000" h="6858000">
                <a:moveTo>
                  <a:pt x="1951989" y="2387600"/>
                </a:moveTo>
                <a:lnTo>
                  <a:pt x="1932996" y="2338644"/>
                </a:lnTo>
                <a:lnTo>
                  <a:pt x="1919749" y="2288803"/>
                </a:lnTo>
                <a:lnTo>
                  <a:pt x="1911909" y="2238546"/>
                </a:lnTo>
                <a:lnTo>
                  <a:pt x="1909137" y="2188342"/>
                </a:lnTo>
                <a:lnTo>
                  <a:pt x="1911092" y="2138658"/>
                </a:lnTo>
                <a:lnTo>
                  <a:pt x="1917434" y="2089962"/>
                </a:lnTo>
                <a:lnTo>
                  <a:pt x="1927824" y="2042723"/>
                </a:lnTo>
                <a:lnTo>
                  <a:pt x="1941922" y="1997408"/>
                </a:lnTo>
                <a:lnTo>
                  <a:pt x="1959388" y="1954487"/>
                </a:lnTo>
                <a:lnTo>
                  <a:pt x="1979881" y="1914428"/>
                </a:lnTo>
                <a:lnTo>
                  <a:pt x="2003062" y="1877698"/>
                </a:lnTo>
                <a:lnTo>
                  <a:pt x="2028592" y="1844766"/>
                </a:lnTo>
                <a:lnTo>
                  <a:pt x="2056130" y="1816100"/>
                </a:lnTo>
                <a:lnTo>
                  <a:pt x="2117687" y="1774770"/>
                </a:lnTo>
                <a:lnTo>
                  <a:pt x="2179519" y="1744797"/>
                </a:lnTo>
                <a:lnTo>
                  <a:pt x="2241918" y="1725027"/>
                </a:lnTo>
                <a:lnTo>
                  <a:pt x="2305178" y="1714306"/>
                </a:lnTo>
                <a:lnTo>
                  <a:pt x="2369590" y="1711478"/>
                </a:lnTo>
                <a:lnTo>
                  <a:pt x="2402320" y="1712664"/>
                </a:lnTo>
                <a:lnTo>
                  <a:pt x="2469011" y="1719513"/>
                </a:lnTo>
                <a:lnTo>
                  <a:pt x="2537586" y="1731371"/>
                </a:lnTo>
                <a:lnTo>
                  <a:pt x="2608340" y="1747083"/>
                </a:lnTo>
                <a:lnTo>
                  <a:pt x="2681563" y="1765494"/>
                </a:lnTo>
                <a:lnTo>
                  <a:pt x="2719193" y="1775352"/>
                </a:lnTo>
                <a:lnTo>
                  <a:pt x="2757550" y="1785452"/>
                </a:lnTo>
                <a:lnTo>
                  <a:pt x="2796671" y="1795650"/>
                </a:lnTo>
                <a:lnTo>
                  <a:pt x="2836593" y="1805801"/>
                </a:lnTo>
                <a:lnTo>
                  <a:pt x="2877351" y="1815761"/>
                </a:lnTo>
                <a:lnTo>
                  <a:pt x="2918984" y="1825387"/>
                </a:lnTo>
                <a:lnTo>
                  <a:pt x="2961527" y="1834533"/>
                </a:lnTo>
                <a:lnTo>
                  <a:pt x="3005017" y="1843055"/>
                </a:lnTo>
                <a:lnTo>
                  <a:pt x="3049490" y="1850810"/>
                </a:lnTo>
                <a:lnTo>
                  <a:pt x="3094984" y="1857653"/>
                </a:lnTo>
                <a:lnTo>
                  <a:pt x="3141534" y="1863439"/>
                </a:lnTo>
                <a:lnTo>
                  <a:pt x="3189178" y="1868025"/>
                </a:lnTo>
                <a:lnTo>
                  <a:pt x="3237952" y="1871265"/>
                </a:lnTo>
                <a:lnTo>
                  <a:pt x="3287892" y="1873016"/>
                </a:lnTo>
                <a:lnTo>
                  <a:pt x="3339035" y="1873134"/>
                </a:lnTo>
                <a:lnTo>
                  <a:pt x="3391418" y="1871474"/>
                </a:lnTo>
                <a:lnTo>
                  <a:pt x="3445077" y="1867892"/>
                </a:lnTo>
                <a:lnTo>
                  <a:pt x="3500049" y="1862243"/>
                </a:lnTo>
                <a:lnTo>
                  <a:pt x="3556371" y="1854384"/>
                </a:lnTo>
                <a:lnTo>
                  <a:pt x="3614079" y="1844170"/>
                </a:lnTo>
                <a:lnTo>
                  <a:pt x="3673210" y="1831456"/>
                </a:lnTo>
                <a:lnTo>
                  <a:pt x="3733800" y="1816100"/>
                </a:lnTo>
                <a:lnTo>
                  <a:pt x="3787339" y="1809387"/>
                </a:lnTo>
                <a:lnTo>
                  <a:pt x="3832327" y="1801366"/>
                </a:lnTo>
                <a:lnTo>
                  <a:pt x="3869773" y="1792163"/>
                </a:lnTo>
                <a:lnTo>
                  <a:pt x="3926077" y="1770717"/>
                </a:lnTo>
                <a:lnTo>
                  <a:pt x="3964330" y="1746063"/>
                </a:lnTo>
                <a:lnTo>
                  <a:pt x="3992612" y="1719214"/>
                </a:lnTo>
                <a:lnTo>
                  <a:pt x="4005538" y="1705282"/>
                </a:lnTo>
                <a:lnTo>
                  <a:pt x="4019000" y="1691182"/>
                </a:lnTo>
                <a:lnTo>
                  <a:pt x="4051574" y="1662982"/>
                </a:lnTo>
                <a:lnTo>
                  <a:pt x="4098413" y="1635626"/>
                </a:lnTo>
                <a:lnTo>
                  <a:pt x="4167595" y="1610127"/>
                </a:lnTo>
                <a:lnTo>
                  <a:pt x="4213090" y="1598391"/>
                </a:lnTo>
                <a:lnTo>
                  <a:pt x="4267200" y="1587500"/>
                </a:lnTo>
                <a:lnTo>
                  <a:pt x="4328543" y="1556669"/>
                </a:lnTo>
                <a:lnTo>
                  <a:pt x="4384145" y="1535377"/>
                </a:lnTo>
                <a:lnTo>
                  <a:pt x="4433768" y="1522789"/>
                </a:lnTo>
                <a:lnTo>
                  <a:pt x="4477173" y="1518073"/>
                </a:lnTo>
                <a:lnTo>
                  <a:pt x="4514122" y="1520395"/>
                </a:lnTo>
                <a:lnTo>
                  <a:pt x="4567700" y="1542818"/>
                </a:lnTo>
                <a:lnTo>
                  <a:pt x="4592597" y="1583392"/>
                </a:lnTo>
                <a:lnTo>
                  <a:pt x="4593695" y="1608402"/>
                </a:lnTo>
                <a:lnTo>
                  <a:pt x="4586909" y="1635449"/>
                </a:lnTo>
                <a:lnTo>
                  <a:pt x="4556838" y="1681891"/>
                </a:lnTo>
                <a:lnTo>
                  <a:pt x="4506398" y="1724196"/>
                </a:lnTo>
                <a:lnTo>
                  <a:pt x="4472635" y="1748068"/>
                </a:lnTo>
                <a:lnTo>
                  <a:pt x="4434185" y="1773594"/>
                </a:lnTo>
                <a:lnTo>
                  <a:pt x="4391806" y="1800654"/>
                </a:lnTo>
                <a:lnTo>
                  <a:pt x="4346255" y="1829127"/>
                </a:lnTo>
                <a:lnTo>
                  <a:pt x="4298289" y="1858893"/>
                </a:lnTo>
                <a:lnTo>
                  <a:pt x="4248666" y="1889833"/>
                </a:lnTo>
                <a:lnTo>
                  <a:pt x="4198143" y="1921827"/>
                </a:lnTo>
                <a:lnTo>
                  <a:pt x="4147477" y="1954754"/>
                </a:lnTo>
                <a:lnTo>
                  <a:pt x="4097426" y="1988494"/>
                </a:lnTo>
                <a:lnTo>
                  <a:pt x="4048746" y="2022928"/>
                </a:lnTo>
                <a:lnTo>
                  <a:pt x="4002195" y="2057935"/>
                </a:lnTo>
                <a:lnTo>
                  <a:pt x="3958530" y="2093396"/>
                </a:lnTo>
                <a:lnTo>
                  <a:pt x="3918508" y="2129190"/>
                </a:lnTo>
                <a:lnTo>
                  <a:pt x="3882887" y="2165197"/>
                </a:lnTo>
                <a:lnTo>
                  <a:pt x="3852424" y="2201298"/>
                </a:lnTo>
                <a:lnTo>
                  <a:pt x="3827876" y="2237372"/>
                </a:lnTo>
                <a:lnTo>
                  <a:pt x="3810000" y="2273300"/>
                </a:lnTo>
                <a:lnTo>
                  <a:pt x="3783259" y="2316141"/>
                </a:lnTo>
                <a:lnTo>
                  <a:pt x="3753931" y="2353095"/>
                </a:lnTo>
                <a:lnTo>
                  <a:pt x="3722158" y="2384601"/>
                </a:lnTo>
                <a:lnTo>
                  <a:pt x="3688080" y="2411097"/>
                </a:lnTo>
                <a:lnTo>
                  <a:pt x="3651837" y="2433023"/>
                </a:lnTo>
                <a:lnTo>
                  <a:pt x="3613573" y="2450817"/>
                </a:lnTo>
                <a:lnTo>
                  <a:pt x="3573427" y="2464919"/>
                </a:lnTo>
                <a:lnTo>
                  <a:pt x="3531540" y="2475768"/>
                </a:lnTo>
                <a:lnTo>
                  <a:pt x="3488055" y="2483802"/>
                </a:lnTo>
                <a:lnTo>
                  <a:pt x="3443111" y="2489461"/>
                </a:lnTo>
                <a:lnTo>
                  <a:pt x="3396850" y="2493183"/>
                </a:lnTo>
                <a:lnTo>
                  <a:pt x="3349413" y="2495408"/>
                </a:lnTo>
                <a:lnTo>
                  <a:pt x="3300941" y="2496575"/>
                </a:lnTo>
                <a:lnTo>
                  <a:pt x="3251576" y="2497123"/>
                </a:lnTo>
                <a:lnTo>
                  <a:pt x="3201458" y="2497490"/>
                </a:lnTo>
                <a:lnTo>
                  <a:pt x="3150728" y="2498116"/>
                </a:lnTo>
                <a:lnTo>
                  <a:pt x="3099529" y="2499439"/>
                </a:lnTo>
                <a:lnTo>
                  <a:pt x="3048000" y="2501900"/>
                </a:lnTo>
                <a:lnTo>
                  <a:pt x="3003887" y="2504256"/>
                </a:lnTo>
                <a:lnTo>
                  <a:pt x="2956349" y="2506107"/>
                </a:lnTo>
                <a:lnTo>
                  <a:pt x="2905818" y="2507422"/>
                </a:lnTo>
                <a:lnTo>
                  <a:pt x="2852727" y="2508168"/>
                </a:lnTo>
                <a:lnTo>
                  <a:pt x="2797507" y="2508313"/>
                </a:lnTo>
                <a:lnTo>
                  <a:pt x="2740592" y="2507825"/>
                </a:lnTo>
                <a:lnTo>
                  <a:pt x="2682412" y="2506671"/>
                </a:lnTo>
                <a:lnTo>
                  <a:pt x="2623402" y="2504819"/>
                </a:lnTo>
                <a:lnTo>
                  <a:pt x="2563991" y="2502238"/>
                </a:lnTo>
                <a:lnTo>
                  <a:pt x="2504614" y="2498894"/>
                </a:lnTo>
                <a:lnTo>
                  <a:pt x="2445702" y="2494756"/>
                </a:lnTo>
                <a:lnTo>
                  <a:pt x="2387687" y="2489791"/>
                </a:lnTo>
                <a:lnTo>
                  <a:pt x="2331002" y="2483968"/>
                </a:lnTo>
                <a:lnTo>
                  <a:pt x="2276079" y="2477253"/>
                </a:lnTo>
                <a:lnTo>
                  <a:pt x="2223350" y="2469616"/>
                </a:lnTo>
                <a:lnTo>
                  <a:pt x="2173247" y="2461023"/>
                </a:lnTo>
                <a:lnTo>
                  <a:pt x="2126203" y="2451442"/>
                </a:lnTo>
                <a:lnTo>
                  <a:pt x="2082650" y="2440842"/>
                </a:lnTo>
                <a:lnTo>
                  <a:pt x="2043019" y="2429190"/>
                </a:lnTo>
                <a:lnTo>
                  <a:pt x="1977257" y="2402601"/>
                </a:lnTo>
                <a:lnTo>
                  <a:pt x="1951989" y="2387600"/>
                </a:lnTo>
                <a:close/>
              </a:path>
              <a:path w="9144000" h="6858000">
                <a:moveTo>
                  <a:pt x="1856739" y="1443989"/>
                </a:moveTo>
                <a:lnTo>
                  <a:pt x="1856739" y="1443989"/>
                </a:lnTo>
              </a:path>
              <a:path w="9144000" h="6858000">
                <a:moveTo>
                  <a:pt x="4648200" y="2548890"/>
                </a:moveTo>
                <a:lnTo>
                  <a:pt x="4648200" y="2548890"/>
                </a:lnTo>
              </a:path>
              <a:path w="9144000" h="6858000">
                <a:moveTo>
                  <a:pt x="2225040" y="2170429"/>
                </a:moveTo>
                <a:lnTo>
                  <a:pt x="2177252" y="2156122"/>
                </a:lnTo>
                <a:lnTo>
                  <a:pt x="2145749" y="2137810"/>
                </a:lnTo>
                <a:lnTo>
                  <a:pt x="2129413" y="2116854"/>
                </a:lnTo>
                <a:lnTo>
                  <a:pt x="2127126" y="2094613"/>
                </a:lnTo>
                <a:lnTo>
                  <a:pt x="2137768" y="2072444"/>
                </a:lnTo>
                <a:lnTo>
                  <a:pt x="2193370" y="2033763"/>
                </a:lnTo>
                <a:lnTo>
                  <a:pt x="2236091" y="2019967"/>
                </a:lnTo>
                <a:lnTo>
                  <a:pt x="2287270" y="2011679"/>
                </a:lnTo>
                <a:lnTo>
                  <a:pt x="2318269" y="2010182"/>
                </a:lnTo>
                <a:lnTo>
                  <a:pt x="2355728" y="2010234"/>
                </a:lnTo>
                <a:lnTo>
                  <a:pt x="2398883" y="2011668"/>
                </a:lnTo>
                <a:lnTo>
                  <a:pt x="2446972" y="2014317"/>
                </a:lnTo>
                <a:lnTo>
                  <a:pt x="2499236" y="2018014"/>
                </a:lnTo>
                <a:lnTo>
                  <a:pt x="2554910" y="2022592"/>
                </a:lnTo>
                <a:lnTo>
                  <a:pt x="2613235" y="2027883"/>
                </a:lnTo>
                <a:lnTo>
                  <a:pt x="2673447" y="2033721"/>
                </a:lnTo>
                <a:lnTo>
                  <a:pt x="2734786" y="2039937"/>
                </a:lnTo>
                <a:lnTo>
                  <a:pt x="2796489" y="2046365"/>
                </a:lnTo>
                <a:lnTo>
                  <a:pt x="2857795" y="2052837"/>
                </a:lnTo>
                <a:lnTo>
                  <a:pt x="2917942" y="2059187"/>
                </a:lnTo>
                <a:lnTo>
                  <a:pt x="2976169" y="2065246"/>
                </a:lnTo>
                <a:lnTo>
                  <a:pt x="3031712" y="2070849"/>
                </a:lnTo>
                <a:lnTo>
                  <a:pt x="3083812" y="2075826"/>
                </a:lnTo>
                <a:lnTo>
                  <a:pt x="3131706" y="2080012"/>
                </a:lnTo>
                <a:lnTo>
                  <a:pt x="3174633" y="2083239"/>
                </a:lnTo>
                <a:lnTo>
                  <a:pt x="3211830" y="2085339"/>
                </a:lnTo>
                <a:lnTo>
                  <a:pt x="3292225" y="2084529"/>
                </a:lnTo>
                <a:lnTo>
                  <a:pt x="3358757" y="2078386"/>
                </a:lnTo>
                <a:lnTo>
                  <a:pt x="3412338" y="2069511"/>
                </a:lnTo>
                <a:lnTo>
                  <a:pt x="3453877" y="2060502"/>
                </a:lnTo>
                <a:lnTo>
                  <a:pt x="3484287" y="2053960"/>
                </a:lnTo>
                <a:lnTo>
                  <a:pt x="3504477" y="2052482"/>
                </a:lnTo>
                <a:lnTo>
                  <a:pt x="3515360" y="2058670"/>
                </a:lnTo>
                <a:lnTo>
                  <a:pt x="3519532" y="2074765"/>
                </a:lnTo>
                <a:lnTo>
                  <a:pt x="3517018" y="2099880"/>
                </a:lnTo>
                <a:lnTo>
                  <a:pt x="3480111" y="2162239"/>
                </a:lnTo>
                <a:lnTo>
                  <a:pt x="3439807" y="2192020"/>
                </a:lnTo>
                <a:lnTo>
                  <a:pt x="3380999" y="2215890"/>
                </a:lnTo>
                <a:lnTo>
                  <a:pt x="3300729" y="2230120"/>
                </a:lnTo>
                <a:lnTo>
                  <a:pt x="3227277" y="2233961"/>
                </a:lnTo>
                <a:lnTo>
                  <a:pt x="3182427" y="2234744"/>
                </a:lnTo>
                <a:lnTo>
                  <a:pt x="3133025" y="2234826"/>
                </a:lnTo>
                <a:lnTo>
                  <a:pt x="3079719" y="2234251"/>
                </a:lnTo>
                <a:lnTo>
                  <a:pt x="3023159" y="2233059"/>
                </a:lnTo>
                <a:lnTo>
                  <a:pt x="2963991" y="2231295"/>
                </a:lnTo>
                <a:lnTo>
                  <a:pt x="2902866" y="2229002"/>
                </a:lnTo>
                <a:lnTo>
                  <a:pt x="2840430" y="2226221"/>
                </a:lnTo>
                <a:lnTo>
                  <a:pt x="2777333" y="2222995"/>
                </a:lnTo>
                <a:lnTo>
                  <a:pt x="2714223" y="2219369"/>
                </a:lnTo>
                <a:lnTo>
                  <a:pt x="2651748" y="2215383"/>
                </a:lnTo>
                <a:lnTo>
                  <a:pt x="2590557" y="2211082"/>
                </a:lnTo>
                <a:lnTo>
                  <a:pt x="2531298" y="2206507"/>
                </a:lnTo>
                <a:lnTo>
                  <a:pt x="2474619" y="2201702"/>
                </a:lnTo>
                <a:lnTo>
                  <a:pt x="2421168" y="2196709"/>
                </a:lnTo>
                <a:lnTo>
                  <a:pt x="2371595" y="2191572"/>
                </a:lnTo>
                <a:lnTo>
                  <a:pt x="2326547" y="2186332"/>
                </a:lnTo>
                <a:lnTo>
                  <a:pt x="2286673" y="2181034"/>
                </a:lnTo>
                <a:lnTo>
                  <a:pt x="2225040" y="2170429"/>
                </a:lnTo>
                <a:close/>
              </a:path>
              <a:path w="9144000" h="6858000">
                <a:moveTo>
                  <a:pt x="2047239" y="2033270"/>
                </a:moveTo>
                <a:lnTo>
                  <a:pt x="2047239" y="2033270"/>
                </a:lnTo>
              </a:path>
              <a:path w="9144000" h="6858000">
                <a:moveTo>
                  <a:pt x="3540760" y="2208529"/>
                </a:moveTo>
                <a:lnTo>
                  <a:pt x="3540760" y="2208529"/>
                </a:lnTo>
              </a:path>
              <a:path w="9144000" h="6858000">
                <a:moveTo>
                  <a:pt x="7315200" y="3111500"/>
                </a:moveTo>
                <a:lnTo>
                  <a:pt x="7315200" y="3111500"/>
                </a:lnTo>
              </a:path>
              <a:path w="9144000" h="6858000">
                <a:moveTo>
                  <a:pt x="0" y="2578100"/>
                </a:moveTo>
                <a:lnTo>
                  <a:pt x="28167" y="2576668"/>
                </a:lnTo>
                <a:lnTo>
                  <a:pt x="63490" y="2572947"/>
                </a:lnTo>
                <a:lnTo>
                  <a:pt x="104939" y="2567794"/>
                </a:lnTo>
                <a:lnTo>
                  <a:pt x="151483" y="2562069"/>
                </a:lnTo>
                <a:lnTo>
                  <a:pt x="202093" y="2556631"/>
                </a:lnTo>
                <a:lnTo>
                  <a:pt x="255736" y="2552337"/>
                </a:lnTo>
                <a:lnTo>
                  <a:pt x="311383" y="2550047"/>
                </a:lnTo>
                <a:lnTo>
                  <a:pt x="368004" y="2550619"/>
                </a:lnTo>
                <a:lnTo>
                  <a:pt x="424567" y="2554913"/>
                </a:lnTo>
                <a:lnTo>
                  <a:pt x="480042" y="2563787"/>
                </a:lnTo>
                <a:lnTo>
                  <a:pt x="533400" y="2578100"/>
                </a:lnTo>
                <a:lnTo>
                  <a:pt x="575318" y="2592859"/>
                </a:lnTo>
                <a:lnTo>
                  <a:pt x="619152" y="2609868"/>
                </a:lnTo>
                <a:lnTo>
                  <a:pt x="664486" y="2629043"/>
                </a:lnTo>
                <a:lnTo>
                  <a:pt x="710903" y="2650301"/>
                </a:lnTo>
                <a:lnTo>
                  <a:pt x="757987" y="2673558"/>
                </a:lnTo>
                <a:lnTo>
                  <a:pt x="805320" y="2698731"/>
                </a:lnTo>
                <a:lnTo>
                  <a:pt x="852487" y="2725737"/>
                </a:lnTo>
                <a:lnTo>
                  <a:pt x="899071" y="2754493"/>
                </a:lnTo>
                <a:lnTo>
                  <a:pt x="944655" y="2784914"/>
                </a:lnTo>
                <a:lnTo>
                  <a:pt x="988822" y="2816919"/>
                </a:lnTo>
                <a:lnTo>
                  <a:pt x="1031157" y="2850423"/>
                </a:lnTo>
                <a:lnTo>
                  <a:pt x="1071243" y="2885343"/>
                </a:lnTo>
                <a:lnTo>
                  <a:pt x="1108662" y="2921597"/>
                </a:lnTo>
                <a:lnTo>
                  <a:pt x="1143000" y="2959100"/>
                </a:lnTo>
                <a:lnTo>
                  <a:pt x="1172960" y="2995653"/>
                </a:lnTo>
                <a:lnTo>
                  <a:pt x="1201837" y="3034103"/>
                </a:lnTo>
                <a:lnTo>
                  <a:pt x="1229563" y="3074314"/>
                </a:lnTo>
                <a:lnTo>
                  <a:pt x="1256069" y="3116151"/>
                </a:lnTo>
                <a:lnTo>
                  <a:pt x="1281288" y="3159477"/>
                </a:lnTo>
                <a:lnTo>
                  <a:pt x="1305153" y="3204159"/>
                </a:lnTo>
                <a:lnTo>
                  <a:pt x="1327595" y="3250059"/>
                </a:lnTo>
                <a:lnTo>
                  <a:pt x="1348548" y="3297044"/>
                </a:lnTo>
                <a:lnTo>
                  <a:pt x="1367942" y="3344976"/>
                </a:lnTo>
                <a:lnTo>
                  <a:pt x="1385711" y="3393722"/>
                </a:lnTo>
                <a:lnTo>
                  <a:pt x="1401786" y="3443144"/>
                </a:lnTo>
                <a:lnTo>
                  <a:pt x="1416100" y="3493109"/>
                </a:lnTo>
                <a:lnTo>
                  <a:pt x="1428586" y="3543480"/>
                </a:lnTo>
                <a:lnTo>
                  <a:pt x="1439175" y="3594122"/>
                </a:lnTo>
                <a:lnTo>
                  <a:pt x="1447800" y="3644900"/>
                </a:lnTo>
                <a:lnTo>
                  <a:pt x="1452871" y="3690235"/>
                </a:lnTo>
                <a:lnTo>
                  <a:pt x="1454888" y="3736532"/>
                </a:lnTo>
                <a:lnTo>
                  <a:pt x="1454221" y="3783697"/>
                </a:lnTo>
                <a:lnTo>
                  <a:pt x="1451243" y="3831638"/>
                </a:lnTo>
                <a:lnTo>
                  <a:pt x="1446326" y="3880262"/>
                </a:lnTo>
                <a:lnTo>
                  <a:pt x="1439843" y="3929475"/>
                </a:lnTo>
                <a:lnTo>
                  <a:pt x="1432166" y="3979184"/>
                </a:lnTo>
                <a:lnTo>
                  <a:pt x="1423666" y="4029296"/>
                </a:lnTo>
                <a:lnTo>
                  <a:pt x="1414717" y="4079719"/>
                </a:lnTo>
                <a:lnTo>
                  <a:pt x="1405690" y="4130358"/>
                </a:lnTo>
                <a:lnTo>
                  <a:pt x="1396958" y="4181122"/>
                </a:lnTo>
                <a:lnTo>
                  <a:pt x="1388893" y="4231917"/>
                </a:lnTo>
                <a:lnTo>
                  <a:pt x="1381867" y="4282650"/>
                </a:lnTo>
                <a:lnTo>
                  <a:pt x="1376252" y="4333228"/>
                </a:lnTo>
                <a:lnTo>
                  <a:pt x="1372422" y="4383557"/>
                </a:lnTo>
                <a:lnTo>
                  <a:pt x="1370746" y="4433545"/>
                </a:lnTo>
                <a:lnTo>
                  <a:pt x="1371600" y="4483100"/>
                </a:lnTo>
                <a:lnTo>
                  <a:pt x="1373616" y="4532778"/>
                </a:lnTo>
                <a:lnTo>
                  <a:pt x="1375337" y="4583107"/>
                </a:lnTo>
                <a:lnTo>
                  <a:pt x="1376997" y="4633949"/>
                </a:lnTo>
                <a:lnTo>
                  <a:pt x="1378827" y="4685162"/>
                </a:lnTo>
                <a:lnTo>
                  <a:pt x="1381061" y="4736608"/>
                </a:lnTo>
                <a:lnTo>
                  <a:pt x="1383930" y="4788148"/>
                </a:lnTo>
                <a:lnTo>
                  <a:pt x="1387668" y="4839640"/>
                </a:lnTo>
                <a:lnTo>
                  <a:pt x="1392507" y="4890947"/>
                </a:lnTo>
                <a:lnTo>
                  <a:pt x="1398680" y="4941928"/>
                </a:lnTo>
                <a:lnTo>
                  <a:pt x="1406419" y="4992444"/>
                </a:lnTo>
                <a:lnTo>
                  <a:pt x="1415958" y="5042354"/>
                </a:lnTo>
                <a:lnTo>
                  <a:pt x="1427528" y="5091521"/>
                </a:lnTo>
                <a:lnTo>
                  <a:pt x="1441363" y="5139803"/>
                </a:lnTo>
                <a:lnTo>
                  <a:pt x="1457695" y="5187062"/>
                </a:lnTo>
                <a:lnTo>
                  <a:pt x="1476756" y="5233157"/>
                </a:lnTo>
                <a:lnTo>
                  <a:pt x="1498780" y="5277949"/>
                </a:lnTo>
                <a:lnTo>
                  <a:pt x="1524000" y="5321300"/>
                </a:lnTo>
                <a:lnTo>
                  <a:pt x="1547893" y="5357480"/>
                </a:lnTo>
                <a:lnTo>
                  <a:pt x="1573796" y="5393575"/>
                </a:lnTo>
                <a:lnTo>
                  <a:pt x="1601623" y="5429499"/>
                </a:lnTo>
                <a:lnTo>
                  <a:pt x="1631289" y="5465165"/>
                </a:lnTo>
                <a:lnTo>
                  <a:pt x="1662707" y="5500489"/>
                </a:lnTo>
                <a:lnTo>
                  <a:pt x="1695792" y="5535383"/>
                </a:lnTo>
                <a:lnTo>
                  <a:pt x="1730459" y="5569764"/>
                </a:lnTo>
                <a:lnTo>
                  <a:pt x="1766620" y="5603544"/>
                </a:lnTo>
                <a:lnTo>
                  <a:pt x="1804192" y="5636639"/>
                </a:lnTo>
                <a:lnTo>
                  <a:pt x="1843087" y="5668962"/>
                </a:lnTo>
                <a:lnTo>
                  <a:pt x="1883221" y="5700428"/>
                </a:lnTo>
                <a:lnTo>
                  <a:pt x="1924507" y="5730951"/>
                </a:lnTo>
                <a:lnTo>
                  <a:pt x="1966860" y="5760445"/>
                </a:lnTo>
                <a:lnTo>
                  <a:pt x="2010194" y="5788825"/>
                </a:lnTo>
                <a:lnTo>
                  <a:pt x="2054423" y="5816004"/>
                </a:lnTo>
                <a:lnTo>
                  <a:pt x="2099462" y="5841898"/>
                </a:lnTo>
                <a:lnTo>
                  <a:pt x="2145225" y="5866420"/>
                </a:lnTo>
                <a:lnTo>
                  <a:pt x="2191626" y="5889485"/>
                </a:lnTo>
                <a:lnTo>
                  <a:pt x="2238579" y="5911007"/>
                </a:lnTo>
                <a:lnTo>
                  <a:pt x="2286000" y="5930900"/>
                </a:lnTo>
                <a:lnTo>
                  <a:pt x="2328393" y="5947170"/>
                </a:lnTo>
                <a:lnTo>
                  <a:pt x="2372633" y="5962827"/>
                </a:lnTo>
                <a:lnTo>
                  <a:pt x="2418553" y="5977833"/>
                </a:lnTo>
                <a:lnTo>
                  <a:pt x="2465981" y="5992150"/>
                </a:lnTo>
                <a:lnTo>
                  <a:pt x="2514750" y="6005740"/>
                </a:lnTo>
                <a:lnTo>
                  <a:pt x="2564690" y="6018567"/>
                </a:lnTo>
                <a:lnTo>
                  <a:pt x="2615632" y="6030591"/>
                </a:lnTo>
                <a:lnTo>
                  <a:pt x="2667407" y="6041777"/>
                </a:lnTo>
                <a:lnTo>
                  <a:pt x="2719845" y="6052085"/>
                </a:lnTo>
                <a:lnTo>
                  <a:pt x="2772779" y="6061480"/>
                </a:lnTo>
                <a:lnTo>
                  <a:pt x="2826038" y="6069922"/>
                </a:lnTo>
                <a:lnTo>
                  <a:pt x="2879454" y="6077375"/>
                </a:lnTo>
                <a:lnTo>
                  <a:pt x="2932857" y="6083801"/>
                </a:lnTo>
                <a:lnTo>
                  <a:pt x="2986079" y="6089162"/>
                </a:lnTo>
                <a:lnTo>
                  <a:pt x="3038950" y="6093420"/>
                </a:lnTo>
                <a:lnTo>
                  <a:pt x="3091301" y="6096539"/>
                </a:lnTo>
                <a:lnTo>
                  <a:pt x="3142963" y="6098481"/>
                </a:lnTo>
                <a:lnTo>
                  <a:pt x="3193767" y="6099207"/>
                </a:lnTo>
                <a:lnTo>
                  <a:pt x="3243544" y="6098681"/>
                </a:lnTo>
                <a:lnTo>
                  <a:pt x="3292125" y="6096865"/>
                </a:lnTo>
                <a:lnTo>
                  <a:pt x="3339341" y="6093721"/>
                </a:lnTo>
                <a:lnTo>
                  <a:pt x="3385022" y="6089212"/>
                </a:lnTo>
                <a:lnTo>
                  <a:pt x="3429000" y="6083300"/>
                </a:lnTo>
                <a:lnTo>
                  <a:pt x="3470428" y="6077498"/>
                </a:lnTo>
                <a:lnTo>
                  <a:pt x="3512092" y="6072606"/>
                </a:lnTo>
                <a:lnTo>
                  <a:pt x="3553881" y="6068342"/>
                </a:lnTo>
                <a:lnTo>
                  <a:pt x="3595687" y="6064426"/>
                </a:lnTo>
                <a:lnTo>
                  <a:pt x="3637400" y="6060576"/>
                </a:lnTo>
                <a:lnTo>
                  <a:pt x="3678912" y="6056510"/>
                </a:lnTo>
                <a:lnTo>
                  <a:pt x="3720112" y="6051949"/>
                </a:lnTo>
                <a:lnTo>
                  <a:pt x="3760893" y="6046611"/>
                </a:lnTo>
                <a:lnTo>
                  <a:pt x="3801144" y="6040214"/>
                </a:lnTo>
                <a:lnTo>
                  <a:pt x="3840757" y="6032477"/>
                </a:lnTo>
                <a:lnTo>
                  <a:pt x="3879623" y="6023121"/>
                </a:lnTo>
                <a:lnTo>
                  <a:pt x="3917632" y="6011862"/>
                </a:lnTo>
                <a:lnTo>
                  <a:pt x="3954675" y="5998421"/>
                </a:lnTo>
                <a:lnTo>
                  <a:pt x="3990644" y="5982515"/>
                </a:lnTo>
                <a:lnTo>
                  <a:pt x="4025428" y="5963865"/>
                </a:lnTo>
                <a:lnTo>
                  <a:pt x="4058920" y="5942188"/>
                </a:lnTo>
                <a:lnTo>
                  <a:pt x="4091008" y="5917205"/>
                </a:lnTo>
                <a:lnTo>
                  <a:pt x="4121586" y="5888632"/>
                </a:lnTo>
                <a:lnTo>
                  <a:pt x="4150543" y="5856191"/>
                </a:lnTo>
                <a:lnTo>
                  <a:pt x="4177770" y="5819598"/>
                </a:lnTo>
                <a:lnTo>
                  <a:pt x="4203159" y="5778574"/>
                </a:lnTo>
                <a:lnTo>
                  <a:pt x="4226599" y="5732837"/>
                </a:lnTo>
                <a:lnTo>
                  <a:pt x="4247982" y="5682106"/>
                </a:lnTo>
                <a:lnTo>
                  <a:pt x="4267200" y="5626100"/>
                </a:lnTo>
                <a:lnTo>
                  <a:pt x="4282672" y="5563625"/>
                </a:lnTo>
                <a:lnTo>
                  <a:pt x="4293901" y="5491850"/>
                </a:lnTo>
                <a:lnTo>
                  <a:pt x="4298051" y="5452742"/>
                </a:lnTo>
                <a:lnTo>
                  <a:pt x="4301292" y="5411629"/>
                </a:lnTo>
                <a:lnTo>
                  <a:pt x="4303674" y="5368619"/>
                </a:lnTo>
                <a:lnTo>
                  <a:pt x="4305248" y="5323818"/>
                </a:lnTo>
                <a:lnTo>
                  <a:pt x="4306063" y="5277332"/>
                </a:lnTo>
                <a:lnTo>
                  <a:pt x="4306171" y="5229270"/>
                </a:lnTo>
                <a:lnTo>
                  <a:pt x="4305622" y="5179737"/>
                </a:lnTo>
                <a:lnTo>
                  <a:pt x="4304467" y="5128841"/>
                </a:lnTo>
                <a:lnTo>
                  <a:pt x="4302755" y="5076689"/>
                </a:lnTo>
                <a:lnTo>
                  <a:pt x="4300538" y="5023386"/>
                </a:lnTo>
                <a:lnTo>
                  <a:pt x="4297865" y="4969041"/>
                </a:lnTo>
                <a:lnTo>
                  <a:pt x="4294788" y="4913760"/>
                </a:lnTo>
                <a:lnTo>
                  <a:pt x="4291357" y="4857650"/>
                </a:lnTo>
                <a:lnTo>
                  <a:pt x="4287622" y="4800818"/>
                </a:lnTo>
                <a:lnTo>
                  <a:pt x="4283633" y="4743371"/>
                </a:lnTo>
                <a:lnTo>
                  <a:pt x="4279441" y="4685415"/>
                </a:lnTo>
                <a:lnTo>
                  <a:pt x="4275097" y="4627058"/>
                </a:lnTo>
                <a:lnTo>
                  <a:pt x="4270651" y="4568405"/>
                </a:lnTo>
                <a:lnTo>
                  <a:pt x="4266153" y="4509565"/>
                </a:lnTo>
                <a:lnTo>
                  <a:pt x="4261655" y="4450644"/>
                </a:lnTo>
                <a:lnTo>
                  <a:pt x="4257205" y="4391749"/>
                </a:lnTo>
                <a:lnTo>
                  <a:pt x="4252856" y="4332987"/>
                </a:lnTo>
                <a:lnTo>
                  <a:pt x="4248657" y="4274465"/>
                </a:lnTo>
                <a:lnTo>
                  <a:pt x="4244658" y="4216288"/>
                </a:lnTo>
                <a:lnTo>
                  <a:pt x="4240911" y="4158566"/>
                </a:lnTo>
                <a:lnTo>
                  <a:pt x="4237465" y="4101403"/>
                </a:lnTo>
                <a:lnTo>
                  <a:pt x="4234371" y="4044908"/>
                </a:lnTo>
                <a:lnTo>
                  <a:pt x="4231680" y="3989187"/>
                </a:lnTo>
                <a:lnTo>
                  <a:pt x="4229442" y="3934346"/>
                </a:lnTo>
                <a:lnTo>
                  <a:pt x="4227707" y="3880493"/>
                </a:lnTo>
                <a:lnTo>
                  <a:pt x="4226526" y="3827735"/>
                </a:lnTo>
                <a:lnTo>
                  <a:pt x="4225950" y="3776178"/>
                </a:lnTo>
                <a:lnTo>
                  <a:pt x="4226028" y="3725930"/>
                </a:lnTo>
                <a:lnTo>
                  <a:pt x="4226812" y="3677097"/>
                </a:lnTo>
                <a:lnTo>
                  <a:pt x="4228351" y="3629786"/>
                </a:lnTo>
                <a:lnTo>
                  <a:pt x="4230697" y="3584103"/>
                </a:lnTo>
                <a:lnTo>
                  <a:pt x="4233899" y="3540157"/>
                </a:lnTo>
                <a:lnTo>
                  <a:pt x="4238008" y="3498053"/>
                </a:lnTo>
                <a:lnTo>
                  <a:pt x="4243075" y="3457899"/>
                </a:lnTo>
                <a:lnTo>
                  <a:pt x="4249150" y="3419802"/>
                </a:lnTo>
                <a:lnTo>
                  <a:pt x="4264525" y="3350203"/>
                </a:lnTo>
                <a:lnTo>
                  <a:pt x="4284538" y="3290112"/>
                </a:lnTo>
                <a:lnTo>
                  <a:pt x="4317700" y="3225471"/>
                </a:lnTo>
                <a:lnTo>
                  <a:pt x="4341125" y="3191335"/>
                </a:lnTo>
                <a:lnTo>
                  <a:pt x="4366591" y="3161296"/>
                </a:lnTo>
                <a:lnTo>
                  <a:pt x="4423274" y="3112734"/>
                </a:lnTo>
                <a:lnTo>
                  <a:pt x="4487007" y="3078227"/>
                </a:lnTo>
                <a:lnTo>
                  <a:pt x="4557048" y="3056216"/>
                </a:lnTo>
                <a:lnTo>
                  <a:pt x="4632652" y="3045145"/>
                </a:lnTo>
                <a:lnTo>
                  <a:pt x="4672309" y="3043224"/>
                </a:lnTo>
                <a:lnTo>
                  <a:pt x="4713078" y="3043454"/>
                </a:lnTo>
                <a:lnTo>
                  <a:pt x="4754867" y="3045640"/>
                </a:lnTo>
                <a:lnTo>
                  <a:pt x="4797583" y="3049587"/>
                </a:lnTo>
                <a:lnTo>
                  <a:pt x="4841133" y="3055100"/>
                </a:lnTo>
                <a:lnTo>
                  <a:pt x="4885424" y="3061985"/>
                </a:lnTo>
                <a:lnTo>
                  <a:pt x="4930363" y="3070047"/>
                </a:lnTo>
                <a:lnTo>
                  <a:pt x="4975858" y="3079091"/>
                </a:lnTo>
                <a:lnTo>
                  <a:pt x="5021815" y="3088922"/>
                </a:lnTo>
                <a:lnTo>
                  <a:pt x="5068142" y="3099346"/>
                </a:lnTo>
                <a:lnTo>
                  <a:pt x="5114745" y="3110167"/>
                </a:lnTo>
                <a:lnTo>
                  <a:pt x="5161533" y="3121192"/>
                </a:lnTo>
                <a:lnTo>
                  <a:pt x="5208412" y="3132226"/>
                </a:lnTo>
                <a:lnTo>
                  <a:pt x="5255289" y="3143073"/>
                </a:lnTo>
                <a:lnTo>
                  <a:pt x="5302072" y="3153539"/>
                </a:lnTo>
                <a:lnTo>
                  <a:pt x="5348667" y="3163430"/>
                </a:lnTo>
                <a:lnTo>
                  <a:pt x="5394982" y="3172550"/>
                </a:lnTo>
                <a:lnTo>
                  <a:pt x="5440924" y="3180705"/>
                </a:lnTo>
                <a:lnTo>
                  <a:pt x="5486400" y="3187700"/>
                </a:lnTo>
                <a:lnTo>
                  <a:pt x="5528483" y="3193649"/>
                </a:lnTo>
                <a:lnTo>
                  <a:pt x="5572427" y="3199962"/>
                </a:lnTo>
                <a:lnTo>
                  <a:pt x="5618075" y="3206649"/>
                </a:lnTo>
                <a:lnTo>
                  <a:pt x="5665273" y="3213725"/>
                </a:lnTo>
                <a:lnTo>
                  <a:pt x="5713865" y="3221201"/>
                </a:lnTo>
                <a:lnTo>
                  <a:pt x="5763697" y="3229091"/>
                </a:lnTo>
                <a:lnTo>
                  <a:pt x="5814612" y="3237408"/>
                </a:lnTo>
                <a:lnTo>
                  <a:pt x="5866456" y="3246163"/>
                </a:lnTo>
                <a:lnTo>
                  <a:pt x="5919074" y="3255369"/>
                </a:lnTo>
                <a:lnTo>
                  <a:pt x="5972309" y="3265040"/>
                </a:lnTo>
                <a:lnTo>
                  <a:pt x="6026008" y="3275188"/>
                </a:lnTo>
                <a:lnTo>
                  <a:pt x="6080015" y="3285826"/>
                </a:lnTo>
                <a:lnTo>
                  <a:pt x="6134175" y="3296967"/>
                </a:lnTo>
                <a:lnTo>
                  <a:pt x="6188332" y="3308622"/>
                </a:lnTo>
                <a:lnTo>
                  <a:pt x="6242331" y="3320806"/>
                </a:lnTo>
                <a:lnTo>
                  <a:pt x="6296017" y="3333531"/>
                </a:lnTo>
                <a:lnTo>
                  <a:pt x="6349235" y="3346808"/>
                </a:lnTo>
                <a:lnTo>
                  <a:pt x="6401830" y="3360652"/>
                </a:lnTo>
                <a:lnTo>
                  <a:pt x="6453646" y="3375075"/>
                </a:lnTo>
                <a:lnTo>
                  <a:pt x="6504528" y="3390090"/>
                </a:lnTo>
                <a:lnTo>
                  <a:pt x="6554322" y="3405708"/>
                </a:lnTo>
                <a:lnTo>
                  <a:pt x="6602871" y="3421944"/>
                </a:lnTo>
                <a:lnTo>
                  <a:pt x="6650020" y="3438809"/>
                </a:lnTo>
                <a:lnTo>
                  <a:pt x="6695615" y="3456317"/>
                </a:lnTo>
                <a:lnTo>
                  <a:pt x="6739500" y="3474481"/>
                </a:lnTo>
                <a:lnTo>
                  <a:pt x="6781520" y="3493312"/>
                </a:lnTo>
                <a:lnTo>
                  <a:pt x="6821520" y="3512823"/>
                </a:lnTo>
                <a:lnTo>
                  <a:pt x="6859344" y="3533028"/>
                </a:lnTo>
                <a:lnTo>
                  <a:pt x="6894837" y="3553940"/>
                </a:lnTo>
                <a:lnTo>
                  <a:pt x="6927845" y="3575570"/>
                </a:lnTo>
                <a:lnTo>
                  <a:pt x="6985781" y="3621037"/>
                </a:lnTo>
                <a:lnTo>
                  <a:pt x="7037144" y="3677041"/>
                </a:lnTo>
                <a:lnTo>
                  <a:pt x="7058991" y="3711783"/>
                </a:lnTo>
                <a:lnTo>
                  <a:pt x="7076287" y="3748919"/>
                </a:lnTo>
                <a:lnTo>
                  <a:pt x="7089374" y="3788240"/>
                </a:lnTo>
                <a:lnTo>
                  <a:pt x="7098599" y="3829541"/>
                </a:lnTo>
                <a:lnTo>
                  <a:pt x="7104306" y="3872615"/>
                </a:lnTo>
                <a:lnTo>
                  <a:pt x="7106838" y="3917255"/>
                </a:lnTo>
                <a:lnTo>
                  <a:pt x="7106543" y="3963254"/>
                </a:lnTo>
                <a:lnTo>
                  <a:pt x="7103762" y="4010405"/>
                </a:lnTo>
                <a:lnTo>
                  <a:pt x="7098843" y="4058502"/>
                </a:lnTo>
                <a:lnTo>
                  <a:pt x="7092128" y="4107338"/>
                </a:lnTo>
                <a:lnTo>
                  <a:pt x="7083964" y="4156705"/>
                </a:lnTo>
                <a:lnTo>
                  <a:pt x="7074693" y="4206398"/>
                </a:lnTo>
                <a:lnTo>
                  <a:pt x="7064662" y="4256209"/>
                </a:lnTo>
                <a:lnTo>
                  <a:pt x="7054215" y="4305932"/>
                </a:lnTo>
                <a:lnTo>
                  <a:pt x="7043696" y="4355360"/>
                </a:lnTo>
                <a:lnTo>
                  <a:pt x="7033450" y="4404285"/>
                </a:lnTo>
                <a:lnTo>
                  <a:pt x="7023822" y="4452502"/>
                </a:lnTo>
                <a:lnTo>
                  <a:pt x="7015157" y="4499803"/>
                </a:lnTo>
                <a:lnTo>
                  <a:pt x="7007798" y="4545981"/>
                </a:lnTo>
                <a:lnTo>
                  <a:pt x="7002092" y="4590830"/>
                </a:lnTo>
                <a:lnTo>
                  <a:pt x="6998382" y="4634143"/>
                </a:lnTo>
                <a:lnTo>
                  <a:pt x="6997013" y="4675714"/>
                </a:lnTo>
                <a:lnTo>
                  <a:pt x="6998330" y="4715334"/>
                </a:lnTo>
                <a:lnTo>
                  <a:pt x="7010400" y="4787900"/>
                </a:lnTo>
                <a:lnTo>
                  <a:pt x="7026929" y="4840945"/>
                </a:lnTo>
                <a:lnTo>
                  <a:pt x="7045538" y="4890321"/>
                </a:lnTo>
                <a:lnTo>
                  <a:pt x="7066193" y="4936403"/>
                </a:lnTo>
                <a:lnTo>
                  <a:pt x="7088862" y="4979570"/>
                </a:lnTo>
                <a:lnTo>
                  <a:pt x="7113509" y="5020200"/>
                </a:lnTo>
                <a:lnTo>
                  <a:pt x="7140103" y="5058670"/>
                </a:lnTo>
                <a:lnTo>
                  <a:pt x="7168609" y="5095358"/>
                </a:lnTo>
                <a:lnTo>
                  <a:pt x="7198994" y="5130641"/>
                </a:lnTo>
                <a:lnTo>
                  <a:pt x="7231225" y="5164897"/>
                </a:lnTo>
                <a:lnTo>
                  <a:pt x="7265268" y="5198504"/>
                </a:lnTo>
                <a:lnTo>
                  <a:pt x="7301089" y="5231839"/>
                </a:lnTo>
                <a:lnTo>
                  <a:pt x="7338655" y="5265281"/>
                </a:lnTo>
                <a:lnTo>
                  <a:pt x="7377932" y="5299206"/>
                </a:lnTo>
                <a:lnTo>
                  <a:pt x="7418888" y="5333992"/>
                </a:lnTo>
                <a:lnTo>
                  <a:pt x="7461488" y="5370017"/>
                </a:lnTo>
                <a:lnTo>
                  <a:pt x="7505700" y="5407660"/>
                </a:lnTo>
                <a:lnTo>
                  <a:pt x="7535401" y="5433495"/>
                </a:lnTo>
                <a:lnTo>
                  <a:pt x="7566809" y="5461711"/>
                </a:lnTo>
                <a:lnTo>
                  <a:pt x="7599787" y="5491980"/>
                </a:lnTo>
                <a:lnTo>
                  <a:pt x="7634201" y="5523978"/>
                </a:lnTo>
                <a:lnTo>
                  <a:pt x="7669916" y="5557377"/>
                </a:lnTo>
                <a:lnTo>
                  <a:pt x="7706796" y="5591852"/>
                </a:lnTo>
                <a:lnTo>
                  <a:pt x="7744707" y="5627076"/>
                </a:lnTo>
                <a:lnTo>
                  <a:pt x="7783513" y="5662722"/>
                </a:lnTo>
                <a:lnTo>
                  <a:pt x="7823079" y="5698465"/>
                </a:lnTo>
                <a:lnTo>
                  <a:pt x="7863271" y="5733978"/>
                </a:lnTo>
                <a:lnTo>
                  <a:pt x="7903952" y="5768936"/>
                </a:lnTo>
                <a:lnTo>
                  <a:pt x="7944989" y="5803011"/>
                </a:lnTo>
                <a:lnTo>
                  <a:pt x="7986246" y="5835878"/>
                </a:lnTo>
                <a:lnTo>
                  <a:pt x="8027587" y="5867210"/>
                </a:lnTo>
                <a:lnTo>
                  <a:pt x="8068878" y="5896681"/>
                </a:lnTo>
                <a:lnTo>
                  <a:pt x="8109984" y="5923964"/>
                </a:lnTo>
                <a:lnTo>
                  <a:pt x="8150770" y="5948735"/>
                </a:lnTo>
                <a:lnTo>
                  <a:pt x="8191100" y="5970665"/>
                </a:lnTo>
                <a:lnTo>
                  <a:pt x="8230840" y="5989430"/>
                </a:lnTo>
                <a:lnTo>
                  <a:pt x="8269853" y="6004702"/>
                </a:lnTo>
                <a:lnTo>
                  <a:pt x="8308006" y="6016155"/>
                </a:lnTo>
                <a:lnTo>
                  <a:pt x="8381190" y="6026302"/>
                </a:lnTo>
                <a:lnTo>
                  <a:pt x="8415950" y="6024343"/>
                </a:lnTo>
                <a:lnTo>
                  <a:pt x="8479365" y="6005230"/>
                </a:lnTo>
                <a:lnTo>
                  <a:pt x="8539349" y="5965195"/>
                </a:lnTo>
                <a:lnTo>
                  <a:pt x="8569199" y="5937964"/>
                </a:lnTo>
                <a:lnTo>
                  <a:pt x="8598901" y="5906442"/>
                </a:lnTo>
                <a:lnTo>
                  <a:pt x="8628416" y="5871016"/>
                </a:lnTo>
                <a:lnTo>
                  <a:pt x="8657705" y="5832075"/>
                </a:lnTo>
                <a:lnTo>
                  <a:pt x="8686728" y="5790006"/>
                </a:lnTo>
                <a:lnTo>
                  <a:pt x="8715445" y="5745197"/>
                </a:lnTo>
                <a:lnTo>
                  <a:pt x="8743817" y="5698037"/>
                </a:lnTo>
                <a:lnTo>
                  <a:pt x="8771805" y="5648912"/>
                </a:lnTo>
                <a:lnTo>
                  <a:pt x="8799370" y="5598212"/>
                </a:lnTo>
                <a:lnTo>
                  <a:pt x="8826470" y="5546323"/>
                </a:lnTo>
                <a:lnTo>
                  <a:pt x="8853068" y="5493634"/>
                </a:lnTo>
                <a:lnTo>
                  <a:pt x="8879123" y="5440533"/>
                </a:lnTo>
                <a:lnTo>
                  <a:pt x="8904597" y="5387408"/>
                </a:lnTo>
                <a:lnTo>
                  <a:pt x="8929449" y="5334646"/>
                </a:lnTo>
                <a:lnTo>
                  <a:pt x="8953641" y="5282635"/>
                </a:lnTo>
                <a:lnTo>
                  <a:pt x="8977132" y="5231764"/>
                </a:lnTo>
                <a:lnTo>
                  <a:pt x="8999883" y="5182420"/>
                </a:lnTo>
                <a:lnTo>
                  <a:pt x="9021855" y="5134991"/>
                </a:lnTo>
                <a:lnTo>
                  <a:pt x="9043008" y="5089865"/>
                </a:lnTo>
                <a:lnTo>
                  <a:pt x="9063303" y="5047431"/>
                </a:lnTo>
                <a:lnTo>
                  <a:pt x="9082700" y="5008075"/>
                </a:lnTo>
                <a:lnTo>
                  <a:pt x="9101160" y="4972186"/>
                </a:lnTo>
                <a:lnTo>
                  <a:pt x="9118643" y="4940151"/>
                </a:lnTo>
                <a:lnTo>
                  <a:pt x="9135110" y="4912360"/>
                </a:lnTo>
              </a:path>
              <a:path w="9144000" h="6858000">
                <a:moveTo>
                  <a:pt x="0" y="2514600"/>
                </a:moveTo>
                <a:lnTo>
                  <a:pt x="0" y="2514600"/>
                </a:lnTo>
              </a:path>
              <a:path w="9144000" h="6858000">
                <a:moveTo>
                  <a:pt x="9135110" y="6134100"/>
                </a:moveTo>
                <a:lnTo>
                  <a:pt x="9135110" y="6134100"/>
                </a:lnTo>
              </a:path>
              <a:path w="9144000" h="6858000">
                <a:moveTo>
                  <a:pt x="2324100" y="3213100"/>
                </a:moveTo>
                <a:lnTo>
                  <a:pt x="2264671" y="3219629"/>
                </a:lnTo>
                <a:lnTo>
                  <a:pt x="2210023" y="3229619"/>
                </a:lnTo>
                <a:lnTo>
                  <a:pt x="2159877" y="3242958"/>
                </a:lnTo>
                <a:lnTo>
                  <a:pt x="2113954" y="3259534"/>
                </a:lnTo>
                <a:lnTo>
                  <a:pt x="2071975" y="3279235"/>
                </a:lnTo>
                <a:lnTo>
                  <a:pt x="2033661" y="3301950"/>
                </a:lnTo>
                <a:lnTo>
                  <a:pt x="1998733" y="3327567"/>
                </a:lnTo>
                <a:lnTo>
                  <a:pt x="1966912" y="3355975"/>
                </a:lnTo>
                <a:lnTo>
                  <a:pt x="1937918" y="3387061"/>
                </a:lnTo>
                <a:lnTo>
                  <a:pt x="1911474" y="3420715"/>
                </a:lnTo>
                <a:lnTo>
                  <a:pt x="1887298" y="3456824"/>
                </a:lnTo>
                <a:lnTo>
                  <a:pt x="1865114" y="3495278"/>
                </a:lnTo>
                <a:lnTo>
                  <a:pt x="1844640" y="3535964"/>
                </a:lnTo>
                <a:lnTo>
                  <a:pt x="1825600" y="3578770"/>
                </a:lnTo>
                <a:lnTo>
                  <a:pt x="1807712" y="3623586"/>
                </a:lnTo>
                <a:lnTo>
                  <a:pt x="1790700" y="3670300"/>
                </a:lnTo>
                <a:lnTo>
                  <a:pt x="1778978" y="3706618"/>
                </a:lnTo>
                <a:lnTo>
                  <a:pt x="1768086" y="3746099"/>
                </a:lnTo>
                <a:lnTo>
                  <a:pt x="1758067" y="3788442"/>
                </a:lnTo>
                <a:lnTo>
                  <a:pt x="1748964" y="3833348"/>
                </a:lnTo>
                <a:lnTo>
                  <a:pt x="1740820" y="3880515"/>
                </a:lnTo>
                <a:lnTo>
                  <a:pt x="1733678" y="3929643"/>
                </a:lnTo>
                <a:lnTo>
                  <a:pt x="1727581" y="3980431"/>
                </a:lnTo>
                <a:lnTo>
                  <a:pt x="1722572" y="4032579"/>
                </a:lnTo>
                <a:lnTo>
                  <a:pt x="1718693" y="4085786"/>
                </a:lnTo>
                <a:lnTo>
                  <a:pt x="1715988" y="4139751"/>
                </a:lnTo>
                <a:lnTo>
                  <a:pt x="1714500" y="4194175"/>
                </a:lnTo>
                <a:lnTo>
                  <a:pt x="1714270" y="4248755"/>
                </a:lnTo>
                <a:lnTo>
                  <a:pt x="1715344" y="4303193"/>
                </a:lnTo>
                <a:lnTo>
                  <a:pt x="1717763" y="4357187"/>
                </a:lnTo>
                <a:lnTo>
                  <a:pt x="1721570" y="4410437"/>
                </a:lnTo>
                <a:lnTo>
                  <a:pt x="1726808" y="4462642"/>
                </a:lnTo>
                <a:lnTo>
                  <a:pt x="1733521" y="4513502"/>
                </a:lnTo>
                <a:lnTo>
                  <a:pt x="1741751" y="4562715"/>
                </a:lnTo>
                <a:lnTo>
                  <a:pt x="1751540" y="4609983"/>
                </a:lnTo>
                <a:lnTo>
                  <a:pt x="1762933" y="4655003"/>
                </a:lnTo>
                <a:lnTo>
                  <a:pt x="1775972" y="4697475"/>
                </a:lnTo>
                <a:lnTo>
                  <a:pt x="1790700" y="4737100"/>
                </a:lnTo>
                <a:lnTo>
                  <a:pt x="1810197" y="4780682"/>
                </a:lnTo>
                <a:lnTo>
                  <a:pt x="1832482" y="4823176"/>
                </a:lnTo>
                <a:lnTo>
                  <a:pt x="1857390" y="4864548"/>
                </a:lnTo>
                <a:lnTo>
                  <a:pt x="1884752" y="4904764"/>
                </a:lnTo>
                <a:lnTo>
                  <a:pt x="1914404" y="4943792"/>
                </a:lnTo>
                <a:lnTo>
                  <a:pt x="1946177" y="4981597"/>
                </a:lnTo>
                <a:lnTo>
                  <a:pt x="1979905" y="5018147"/>
                </a:lnTo>
                <a:lnTo>
                  <a:pt x="2015422" y="5053409"/>
                </a:lnTo>
                <a:lnTo>
                  <a:pt x="2052561" y="5087348"/>
                </a:lnTo>
                <a:lnTo>
                  <a:pt x="2091156" y="5119933"/>
                </a:lnTo>
                <a:lnTo>
                  <a:pt x="2131039" y="5151128"/>
                </a:lnTo>
                <a:lnTo>
                  <a:pt x="2172044" y="5180901"/>
                </a:lnTo>
                <a:lnTo>
                  <a:pt x="2214004" y="5209220"/>
                </a:lnTo>
                <a:lnTo>
                  <a:pt x="2256754" y="5236049"/>
                </a:lnTo>
                <a:lnTo>
                  <a:pt x="2300125" y="5261356"/>
                </a:lnTo>
                <a:lnTo>
                  <a:pt x="2343952" y="5285108"/>
                </a:lnTo>
                <a:lnTo>
                  <a:pt x="2388068" y="5307272"/>
                </a:lnTo>
                <a:lnTo>
                  <a:pt x="2432306" y="5327813"/>
                </a:lnTo>
                <a:lnTo>
                  <a:pt x="2476500" y="5346700"/>
                </a:lnTo>
                <a:lnTo>
                  <a:pt x="2519695" y="5363359"/>
                </a:lnTo>
                <a:lnTo>
                  <a:pt x="2565273" y="5379008"/>
                </a:lnTo>
                <a:lnTo>
                  <a:pt x="2612945" y="5393591"/>
                </a:lnTo>
                <a:lnTo>
                  <a:pt x="2662428" y="5407050"/>
                </a:lnTo>
                <a:lnTo>
                  <a:pt x="2713434" y="5419328"/>
                </a:lnTo>
                <a:lnTo>
                  <a:pt x="2765679" y="5430367"/>
                </a:lnTo>
                <a:lnTo>
                  <a:pt x="2818876" y="5440111"/>
                </a:lnTo>
                <a:lnTo>
                  <a:pt x="2872740" y="5448503"/>
                </a:lnTo>
                <a:lnTo>
                  <a:pt x="2926984" y="5455485"/>
                </a:lnTo>
                <a:lnTo>
                  <a:pt x="2981325" y="5461000"/>
                </a:lnTo>
                <a:lnTo>
                  <a:pt x="3035474" y="5464990"/>
                </a:lnTo>
                <a:lnTo>
                  <a:pt x="3089148" y="5467400"/>
                </a:lnTo>
                <a:lnTo>
                  <a:pt x="3142059" y="5468172"/>
                </a:lnTo>
                <a:lnTo>
                  <a:pt x="3193923" y="5467248"/>
                </a:lnTo>
                <a:lnTo>
                  <a:pt x="3244453" y="5464571"/>
                </a:lnTo>
                <a:lnTo>
                  <a:pt x="3293364" y="5460085"/>
                </a:lnTo>
                <a:lnTo>
                  <a:pt x="3340369" y="5453732"/>
                </a:lnTo>
                <a:lnTo>
                  <a:pt x="3385185" y="5445455"/>
                </a:lnTo>
                <a:lnTo>
                  <a:pt x="3427523" y="5435196"/>
                </a:lnTo>
                <a:lnTo>
                  <a:pt x="3467100" y="5422900"/>
                </a:lnTo>
                <a:lnTo>
                  <a:pt x="3509172" y="5407025"/>
                </a:lnTo>
                <a:lnTo>
                  <a:pt x="3550616" y="5389033"/>
                </a:lnTo>
                <a:lnTo>
                  <a:pt x="3591277" y="5368925"/>
                </a:lnTo>
                <a:lnTo>
                  <a:pt x="3630997" y="5346700"/>
                </a:lnTo>
                <a:lnTo>
                  <a:pt x="3669620" y="5322358"/>
                </a:lnTo>
                <a:lnTo>
                  <a:pt x="3706988" y="5295900"/>
                </a:lnTo>
                <a:lnTo>
                  <a:pt x="3742946" y="5267325"/>
                </a:lnTo>
                <a:lnTo>
                  <a:pt x="3777335" y="5236633"/>
                </a:lnTo>
                <a:lnTo>
                  <a:pt x="3810000" y="5203825"/>
                </a:lnTo>
                <a:lnTo>
                  <a:pt x="3840783" y="5168900"/>
                </a:lnTo>
                <a:lnTo>
                  <a:pt x="3869527" y="5131858"/>
                </a:lnTo>
                <a:lnTo>
                  <a:pt x="3896077" y="5092700"/>
                </a:lnTo>
                <a:lnTo>
                  <a:pt x="3920275" y="5051425"/>
                </a:lnTo>
                <a:lnTo>
                  <a:pt x="3941965" y="5008033"/>
                </a:lnTo>
                <a:lnTo>
                  <a:pt x="3960988" y="4962525"/>
                </a:lnTo>
                <a:lnTo>
                  <a:pt x="3977190" y="4914900"/>
                </a:lnTo>
                <a:lnTo>
                  <a:pt x="3990413" y="4865158"/>
                </a:lnTo>
                <a:lnTo>
                  <a:pt x="4000500" y="4813300"/>
                </a:lnTo>
                <a:lnTo>
                  <a:pt x="4010524" y="4739543"/>
                </a:lnTo>
                <a:lnTo>
                  <a:pt x="4014797" y="4698718"/>
                </a:lnTo>
                <a:lnTo>
                  <a:pt x="4018494" y="4655568"/>
                </a:lnTo>
                <a:lnTo>
                  <a:pt x="4021552" y="4610321"/>
                </a:lnTo>
                <a:lnTo>
                  <a:pt x="4023909" y="4563206"/>
                </a:lnTo>
                <a:lnTo>
                  <a:pt x="4025503" y="4514453"/>
                </a:lnTo>
                <a:lnTo>
                  <a:pt x="4026270" y="4464290"/>
                </a:lnTo>
                <a:lnTo>
                  <a:pt x="4026148" y="4412948"/>
                </a:lnTo>
                <a:lnTo>
                  <a:pt x="4025076" y="4360654"/>
                </a:lnTo>
                <a:lnTo>
                  <a:pt x="4022989" y="4307638"/>
                </a:lnTo>
                <a:lnTo>
                  <a:pt x="4019827" y="4254129"/>
                </a:lnTo>
                <a:lnTo>
                  <a:pt x="4015526" y="4200357"/>
                </a:lnTo>
                <a:lnTo>
                  <a:pt x="4010025" y="4146550"/>
                </a:lnTo>
                <a:lnTo>
                  <a:pt x="4003259" y="4092937"/>
                </a:lnTo>
                <a:lnTo>
                  <a:pt x="3995168" y="4039747"/>
                </a:lnTo>
                <a:lnTo>
                  <a:pt x="3985688" y="3987211"/>
                </a:lnTo>
                <a:lnTo>
                  <a:pt x="3974757" y="3935555"/>
                </a:lnTo>
                <a:lnTo>
                  <a:pt x="3962313" y="3885011"/>
                </a:lnTo>
                <a:lnTo>
                  <a:pt x="3948293" y="3835807"/>
                </a:lnTo>
                <a:lnTo>
                  <a:pt x="3932634" y="3788171"/>
                </a:lnTo>
                <a:lnTo>
                  <a:pt x="3915274" y="3742334"/>
                </a:lnTo>
                <a:lnTo>
                  <a:pt x="3896151" y="3698524"/>
                </a:lnTo>
                <a:lnTo>
                  <a:pt x="3875203" y="3656970"/>
                </a:lnTo>
                <a:lnTo>
                  <a:pt x="3852366" y="3617902"/>
                </a:lnTo>
                <a:lnTo>
                  <a:pt x="3827578" y="3581548"/>
                </a:lnTo>
                <a:lnTo>
                  <a:pt x="3800776" y="3548137"/>
                </a:lnTo>
                <a:lnTo>
                  <a:pt x="3771900" y="3517900"/>
                </a:lnTo>
                <a:lnTo>
                  <a:pt x="3743152" y="3492720"/>
                </a:lnTo>
                <a:lnTo>
                  <a:pt x="3711131" y="3468787"/>
                </a:lnTo>
                <a:lnTo>
                  <a:pt x="3676050" y="3446076"/>
                </a:lnTo>
                <a:lnTo>
                  <a:pt x="3638126" y="3424565"/>
                </a:lnTo>
                <a:lnTo>
                  <a:pt x="3597571" y="3404230"/>
                </a:lnTo>
                <a:lnTo>
                  <a:pt x="3554603" y="3385049"/>
                </a:lnTo>
                <a:lnTo>
                  <a:pt x="3509434" y="3366998"/>
                </a:lnTo>
                <a:lnTo>
                  <a:pt x="3462281" y="3350055"/>
                </a:lnTo>
                <a:lnTo>
                  <a:pt x="3413357" y="3334197"/>
                </a:lnTo>
                <a:lnTo>
                  <a:pt x="3362879" y="3319400"/>
                </a:lnTo>
                <a:lnTo>
                  <a:pt x="3311060" y="3305641"/>
                </a:lnTo>
                <a:lnTo>
                  <a:pt x="3258115" y="3292898"/>
                </a:lnTo>
                <a:lnTo>
                  <a:pt x="3204261" y="3281148"/>
                </a:lnTo>
                <a:lnTo>
                  <a:pt x="3149710" y="3270367"/>
                </a:lnTo>
                <a:lnTo>
                  <a:pt x="3094678" y="3260532"/>
                </a:lnTo>
                <a:lnTo>
                  <a:pt x="3039381" y="3251620"/>
                </a:lnTo>
                <a:lnTo>
                  <a:pt x="2984032" y="3243609"/>
                </a:lnTo>
                <a:lnTo>
                  <a:pt x="2928847" y="3236475"/>
                </a:lnTo>
                <a:lnTo>
                  <a:pt x="2874041" y="3230196"/>
                </a:lnTo>
                <a:lnTo>
                  <a:pt x="2819828" y="3224748"/>
                </a:lnTo>
                <a:lnTo>
                  <a:pt x="2766423" y="3220108"/>
                </a:lnTo>
                <a:lnTo>
                  <a:pt x="2714042" y="3216253"/>
                </a:lnTo>
                <a:lnTo>
                  <a:pt x="2662898" y="3213161"/>
                </a:lnTo>
                <a:lnTo>
                  <a:pt x="2613207" y="3210808"/>
                </a:lnTo>
                <a:lnTo>
                  <a:pt x="2565184" y="3209171"/>
                </a:lnTo>
                <a:lnTo>
                  <a:pt x="2519044" y="3208227"/>
                </a:lnTo>
                <a:lnTo>
                  <a:pt x="2475001" y="3207953"/>
                </a:lnTo>
                <a:lnTo>
                  <a:pt x="2433270" y="3208327"/>
                </a:lnTo>
                <a:lnTo>
                  <a:pt x="2394066" y="3209324"/>
                </a:lnTo>
                <a:lnTo>
                  <a:pt x="2357604" y="3210923"/>
                </a:lnTo>
                <a:lnTo>
                  <a:pt x="2324100" y="3213100"/>
                </a:lnTo>
                <a:close/>
              </a:path>
              <a:path w="9144000" h="6858000">
                <a:moveTo>
                  <a:pt x="1676400" y="3187700"/>
                </a:moveTo>
                <a:lnTo>
                  <a:pt x="1676400" y="3187700"/>
                </a:lnTo>
              </a:path>
              <a:path w="9144000" h="6858000">
                <a:moveTo>
                  <a:pt x="4051300" y="5511800"/>
                </a:moveTo>
                <a:lnTo>
                  <a:pt x="4051300" y="5511800"/>
                </a:lnTo>
              </a:path>
              <a:path w="9144000" h="6858000">
                <a:moveTo>
                  <a:pt x="3604260" y="3940810"/>
                </a:moveTo>
                <a:lnTo>
                  <a:pt x="3543157" y="3885554"/>
                </a:lnTo>
                <a:lnTo>
                  <a:pt x="3491307" y="3835448"/>
                </a:lnTo>
                <a:lnTo>
                  <a:pt x="3447505" y="3790078"/>
                </a:lnTo>
                <a:lnTo>
                  <a:pt x="3410546" y="3749036"/>
                </a:lnTo>
                <a:lnTo>
                  <a:pt x="3379223" y="3711909"/>
                </a:lnTo>
                <a:lnTo>
                  <a:pt x="3352333" y="3678286"/>
                </a:lnTo>
                <a:lnTo>
                  <a:pt x="3328670" y="3647757"/>
                </a:lnTo>
                <a:lnTo>
                  <a:pt x="3307028" y="3619910"/>
                </a:lnTo>
                <a:lnTo>
                  <a:pt x="3264988" y="3570621"/>
                </a:lnTo>
                <a:lnTo>
                  <a:pt x="3216573" y="3527130"/>
                </a:lnTo>
                <a:lnTo>
                  <a:pt x="3152140" y="3486150"/>
                </a:lnTo>
                <a:lnTo>
                  <a:pt x="3109994" y="3464516"/>
                </a:lnTo>
                <a:lnTo>
                  <a:pt x="3065355" y="3444286"/>
                </a:lnTo>
                <a:lnTo>
                  <a:pt x="3018705" y="3425649"/>
                </a:lnTo>
                <a:lnTo>
                  <a:pt x="2970524" y="3408791"/>
                </a:lnTo>
                <a:lnTo>
                  <a:pt x="2921297" y="3393900"/>
                </a:lnTo>
                <a:lnTo>
                  <a:pt x="2871504" y="3381162"/>
                </a:lnTo>
                <a:lnTo>
                  <a:pt x="2821627" y="3370766"/>
                </a:lnTo>
                <a:lnTo>
                  <a:pt x="2772150" y="3362898"/>
                </a:lnTo>
                <a:lnTo>
                  <a:pt x="2723554" y="3357745"/>
                </a:lnTo>
                <a:lnTo>
                  <a:pt x="2676320" y="3355496"/>
                </a:lnTo>
                <a:lnTo>
                  <a:pt x="2630932" y="3356337"/>
                </a:lnTo>
                <a:lnTo>
                  <a:pt x="2587871" y="3360456"/>
                </a:lnTo>
                <a:lnTo>
                  <a:pt x="2547620" y="3368040"/>
                </a:lnTo>
                <a:lnTo>
                  <a:pt x="2507438" y="3377025"/>
                </a:lnTo>
                <a:lnTo>
                  <a:pt x="2470855" y="3384679"/>
                </a:lnTo>
                <a:lnTo>
                  <a:pt x="2405521" y="3402094"/>
                </a:lnTo>
                <a:lnTo>
                  <a:pt x="2345690" y="3432492"/>
                </a:lnTo>
                <a:lnTo>
                  <a:pt x="2315986" y="3456374"/>
                </a:lnTo>
                <a:lnTo>
                  <a:pt x="2285435" y="3488078"/>
                </a:lnTo>
                <a:lnTo>
                  <a:pt x="2253297" y="3529131"/>
                </a:lnTo>
                <a:lnTo>
                  <a:pt x="2218831" y="3581058"/>
                </a:lnTo>
                <a:lnTo>
                  <a:pt x="2181295" y="3645386"/>
                </a:lnTo>
                <a:lnTo>
                  <a:pt x="2139950" y="3723640"/>
                </a:lnTo>
                <a:lnTo>
                  <a:pt x="2118996" y="3777895"/>
                </a:lnTo>
                <a:lnTo>
                  <a:pt x="2103828" y="3828643"/>
                </a:lnTo>
                <a:lnTo>
                  <a:pt x="2094135" y="3876041"/>
                </a:lnTo>
                <a:lnTo>
                  <a:pt x="2089609" y="3920245"/>
                </a:lnTo>
                <a:lnTo>
                  <a:pt x="2089939" y="3961413"/>
                </a:lnTo>
                <a:lnTo>
                  <a:pt x="2094817" y="3999701"/>
                </a:lnTo>
                <a:lnTo>
                  <a:pt x="2116978" y="4068265"/>
                </a:lnTo>
                <a:lnTo>
                  <a:pt x="2153619" y="4127193"/>
                </a:lnTo>
                <a:lnTo>
                  <a:pt x="2202265" y="4177740"/>
                </a:lnTo>
                <a:lnTo>
                  <a:pt x="2260441" y="4221162"/>
                </a:lnTo>
                <a:lnTo>
                  <a:pt x="2325673" y="4258713"/>
                </a:lnTo>
                <a:lnTo>
                  <a:pt x="2360162" y="4275679"/>
                </a:lnTo>
                <a:lnTo>
                  <a:pt x="2395487" y="4291649"/>
                </a:lnTo>
                <a:lnTo>
                  <a:pt x="2431340" y="4306778"/>
                </a:lnTo>
                <a:lnTo>
                  <a:pt x="2467410" y="4321224"/>
                </a:lnTo>
                <a:lnTo>
                  <a:pt x="2503388" y="4335145"/>
                </a:lnTo>
                <a:lnTo>
                  <a:pt x="2538965" y="4348695"/>
                </a:lnTo>
                <a:lnTo>
                  <a:pt x="2573832" y="4362033"/>
                </a:lnTo>
                <a:lnTo>
                  <a:pt x="2640199" y="4388700"/>
                </a:lnTo>
                <a:lnTo>
                  <a:pt x="2700013" y="4416400"/>
                </a:lnTo>
                <a:lnTo>
                  <a:pt x="2726690" y="4431030"/>
                </a:lnTo>
                <a:lnTo>
                  <a:pt x="2768248" y="4453229"/>
                </a:lnTo>
                <a:lnTo>
                  <a:pt x="2813393" y="4474054"/>
                </a:lnTo>
                <a:lnTo>
                  <a:pt x="2861568" y="4493424"/>
                </a:lnTo>
                <a:lnTo>
                  <a:pt x="2912221" y="4511257"/>
                </a:lnTo>
                <a:lnTo>
                  <a:pt x="2964797" y="4527473"/>
                </a:lnTo>
                <a:lnTo>
                  <a:pt x="3018742" y="4541990"/>
                </a:lnTo>
                <a:lnTo>
                  <a:pt x="3073503" y="4554727"/>
                </a:lnTo>
                <a:lnTo>
                  <a:pt x="3128525" y="4565604"/>
                </a:lnTo>
                <a:lnTo>
                  <a:pt x="3183255" y="4574539"/>
                </a:lnTo>
                <a:lnTo>
                  <a:pt x="3237137" y="4581452"/>
                </a:lnTo>
                <a:lnTo>
                  <a:pt x="3289619" y="4586261"/>
                </a:lnTo>
                <a:lnTo>
                  <a:pt x="3340147" y="4588886"/>
                </a:lnTo>
                <a:lnTo>
                  <a:pt x="3388165" y="4589245"/>
                </a:lnTo>
                <a:lnTo>
                  <a:pt x="3433121" y="4587257"/>
                </a:lnTo>
                <a:lnTo>
                  <a:pt x="3474461" y="4582842"/>
                </a:lnTo>
                <a:lnTo>
                  <a:pt x="3544074" y="4566404"/>
                </a:lnTo>
                <a:lnTo>
                  <a:pt x="3598260" y="4536392"/>
                </a:lnTo>
                <a:lnTo>
                  <a:pt x="3648654" y="4486583"/>
                </a:lnTo>
                <a:lnTo>
                  <a:pt x="3671054" y="4455517"/>
                </a:lnTo>
                <a:lnTo>
                  <a:pt x="3690938" y="4420953"/>
                </a:lnTo>
                <a:lnTo>
                  <a:pt x="3707819" y="4383350"/>
                </a:lnTo>
                <a:lnTo>
                  <a:pt x="3721211" y="4343164"/>
                </a:lnTo>
                <a:lnTo>
                  <a:pt x="3730625" y="4300855"/>
                </a:lnTo>
                <a:lnTo>
                  <a:pt x="3735574" y="4256878"/>
                </a:lnTo>
                <a:lnTo>
                  <a:pt x="3735571" y="4211692"/>
                </a:lnTo>
                <a:lnTo>
                  <a:pt x="3730128" y="4165754"/>
                </a:lnTo>
                <a:lnTo>
                  <a:pt x="3718758" y="4119522"/>
                </a:lnTo>
                <a:lnTo>
                  <a:pt x="3700974" y="4073454"/>
                </a:lnTo>
                <a:lnTo>
                  <a:pt x="3676287" y="4028008"/>
                </a:lnTo>
                <a:lnTo>
                  <a:pt x="3644212" y="3983640"/>
                </a:lnTo>
                <a:lnTo>
                  <a:pt x="3604260" y="3940810"/>
                </a:lnTo>
                <a:close/>
              </a:path>
              <a:path w="9144000" h="6858000">
                <a:moveTo>
                  <a:pt x="2298700" y="3153410"/>
                </a:moveTo>
                <a:lnTo>
                  <a:pt x="2298700" y="3153410"/>
                </a:lnTo>
              </a:path>
              <a:path w="9144000" h="6858000">
                <a:moveTo>
                  <a:pt x="3602990" y="4838700"/>
                </a:moveTo>
                <a:lnTo>
                  <a:pt x="3602990" y="4838700"/>
                </a:lnTo>
              </a:path>
              <a:path w="9144000" h="6858000">
                <a:moveTo>
                  <a:pt x="7320784" y="0"/>
                </a:moveTo>
                <a:lnTo>
                  <a:pt x="7325932" y="11709"/>
                </a:lnTo>
                <a:lnTo>
                  <a:pt x="7341192" y="41062"/>
                </a:lnTo>
                <a:lnTo>
                  <a:pt x="7360061" y="74857"/>
                </a:lnTo>
                <a:lnTo>
                  <a:pt x="7381625" y="112596"/>
                </a:lnTo>
                <a:lnTo>
                  <a:pt x="7404965" y="153779"/>
                </a:lnTo>
                <a:lnTo>
                  <a:pt x="7429166" y="197905"/>
                </a:lnTo>
                <a:lnTo>
                  <a:pt x="7453312" y="244475"/>
                </a:lnTo>
                <a:lnTo>
                  <a:pt x="7476486" y="292988"/>
                </a:lnTo>
                <a:lnTo>
                  <a:pt x="7497771" y="342946"/>
                </a:lnTo>
                <a:lnTo>
                  <a:pt x="7516252" y="393848"/>
                </a:lnTo>
                <a:lnTo>
                  <a:pt x="7531012" y="445194"/>
                </a:lnTo>
                <a:lnTo>
                  <a:pt x="7541134" y="496484"/>
                </a:lnTo>
                <a:lnTo>
                  <a:pt x="7545702" y="547220"/>
                </a:lnTo>
                <a:lnTo>
                  <a:pt x="7543800" y="596900"/>
                </a:lnTo>
                <a:lnTo>
                  <a:pt x="7539181" y="635790"/>
                </a:lnTo>
                <a:lnTo>
                  <a:pt x="7533660" y="676131"/>
                </a:lnTo>
                <a:lnTo>
                  <a:pt x="7527043" y="717726"/>
                </a:lnTo>
                <a:lnTo>
                  <a:pt x="7519131" y="760379"/>
                </a:lnTo>
                <a:lnTo>
                  <a:pt x="7509730" y="803895"/>
                </a:lnTo>
                <a:lnTo>
                  <a:pt x="7498644" y="848077"/>
                </a:lnTo>
                <a:lnTo>
                  <a:pt x="7485676" y="892730"/>
                </a:lnTo>
                <a:lnTo>
                  <a:pt x="7470631" y="937657"/>
                </a:lnTo>
                <a:lnTo>
                  <a:pt x="7453312" y="982662"/>
                </a:lnTo>
                <a:lnTo>
                  <a:pt x="7433524" y="1027550"/>
                </a:lnTo>
                <a:lnTo>
                  <a:pt x="7411070" y="1072124"/>
                </a:lnTo>
                <a:lnTo>
                  <a:pt x="7385755" y="1116188"/>
                </a:lnTo>
                <a:lnTo>
                  <a:pt x="7357383" y="1159547"/>
                </a:lnTo>
                <a:lnTo>
                  <a:pt x="7325757" y="1202005"/>
                </a:lnTo>
                <a:lnTo>
                  <a:pt x="7290681" y="1243365"/>
                </a:lnTo>
                <a:lnTo>
                  <a:pt x="7251961" y="1283431"/>
                </a:lnTo>
                <a:lnTo>
                  <a:pt x="7209399" y="1322008"/>
                </a:lnTo>
                <a:lnTo>
                  <a:pt x="7162800" y="1358900"/>
                </a:lnTo>
                <a:lnTo>
                  <a:pt x="7098859" y="1400939"/>
                </a:lnTo>
                <a:lnTo>
                  <a:pt x="7063016" y="1421155"/>
                </a:lnTo>
                <a:lnTo>
                  <a:pt x="7024827" y="1440879"/>
                </a:lnTo>
                <a:lnTo>
                  <a:pt x="6984470" y="1460147"/>
                </a:lnTo>
                <a:lnTo>
                  <a:pt x="6942124" y="1478991"/>
                </a:lnTo>
                <a:lnTo>
                  <a:pt x="6897966" y="1497445"/>
                </a:lnTo>
                <a:lnTo>
                  <a:pt x="6852174" y="1515544"/>
                </a:lnTo>
                <a:lnTo>
                  <a:pt x="6804926" y="1533321"/>
                </a:lnTo>
                <a:lnTo>
                  <a:pt x="6756400" y="1550811"/>
                </a:lnTo>
                <a:lnTo>
                  <a:pt x="6706772" y="1568046"/>
                </a:lnTo>
                <a:lnTo>
                  <a:pt x="6656222" y="1585061"/>
                </a:lnTo>
                <a:lnTo>
                  <a:pt x="6604927" y="1601890"/>
                </a:lnTo>
                <a:lnTo>
                  <a:pt x="6553064" y="1618567"/>
                </a:lnTo>
                <a:lnTo>
                  <a:pt x="6500812" y="1635125"/>
                </a:lnTo>
                <a:lnTo>
                  <a:pt x="6448348" y="1651598"/>
                </a:lnTo>
                <a:lnTo>
                  <a:pt x="6395851" y="1668020"/>
                </a:lnTo>
                <a:lnTo>
                  <a:pt x="6343497" y="1684426"/>
                </a:lnTo>
                <a:lnTo>
                  <a:pt x="6291465" y="1700848"/>
                </a:lnTo>
                <a:lnTo>
                  <a:pt x="6239933" y="1717322"/>
                </a:lnTo>
                <a:lnTo>
                  <a:pt x="6189078" y="1733880"/>
                </a:lnTo>
                <a:lnTo>
                  <a:pt x="6139078" y="1750556"/>
                </a:lnTo>
                <a:lnTo>
                  <a:pt x="6090111" y="1767385"/>
                </a:lnTo>
                <a:lnTo>
                  <a:pt x="6042355" y="1784400"/>
                </a:lnTo>
                <a:lnTo>
                  <a:pt x="5995987" y="1801636"/>
                </a:lnTo>
                <a:lnTo>
                  <a:pt x="5951186" y="1819125"/>
                </a:lnTo>
                <a:lnTo>
                  <a:pt x="5908128" y="1836902"/>
                </a:lnTo>
                <a:lnTo>
                  <a:pt x="5866993" y="1855001"/>
                </a:lnTo>
                <a:lnTo>
                  <a:pt x="5827958" y="1873456"/>
                </a:lnTo>
                <a:lnTo>
                  <a:pt x="5791200" y="1892300"/>
                </a:lnTo>
                <a:lnTo>
                  <a:pt x="5737988" y="1921241"/>
                </a:lnTo>
                <a:lnTo>
                  <a:pt x="5685509" y="1950859"/>
                </a:lnTo>
                <a:lnTo>
                  <a:pt x="5633904" y="1981068"/>
                </a:lnTo>
                <a:lnTo>
                  <a:pt x="5583316" y="2011781"/>
                </a:lnTo>
                <a:lnTo>
                  <a:pt x="5533886" y="2042914"/>
                </a:lnTo>
                <a:lnTo>
                  <a:pt x="5485756" y="2074379"/>
                </a:lnTo>
                <a:lnTo>
                  <a:pt x="5439068" y="2106093"/>
                </a:lnTo>
                <a:lnTo>
                  <a:pt x="5393964" y="2137968"/>
                </a:lnTo>
                <a:lnTo>
                  <a:pt x="5350586" y="2169920"/>
                </a:lnTo>
                <a:lnTo>
                  <a:pt x="5309076" y="2201862"/>
                </a:lnTo>
                <a:lnTo>
                  <a:pt x="5269575" y="2233709"/>
                </a:lnTo>
                <a:lnTo>
                  <a:pt x="5232227" y="2265375"/>
                </a:lnTo>
                <a:lnTo>
                  <a:pt x="5197172" y="2296774"/>
                </a:lnTo>
                <a:lnTo>
                  <a:pt x="5164552" y="2327821"/>
                </a:lnTo>
                <a:lnTo>
                  <a:pt x="5134510" y="2358429"/>
                </a:lnTo>
                <a:lnTo>
                  <a:pt x="5107188" y="2388514"/>
                </a:lnTo>
                <a:lnTo>
                  <a:pt x="5082726" y="2417989"/>
                </a:lnTo>
                <a:lnTo>
                  <a:pt x="5042955" y="2474768"/>
                </a:lnTo>
                <a:lnTo>
                  <a:pt x="5010200" y="2542687"/>
                </a:lnTo>
                <a:lnTo>
                  <a:pt x="4997596" y="2582921"/>
                </a:lnTo>
                <a:lnTo>
                  <a:pt x="4990331" y="2622495"/>
                </a:lnTo>
                <a:lnTo>
                  <a:pt x="4988614" y="2661306"/>
                </a:lnTo>
                <a:lnTo>
                  <a:pt x="4992659" y="2699250"/>
                </a:lnTo>
                <a:lnTo>
                  <a:pt x="5002676" y="2736222"/>
                </a:lnTo>
                <a:lnTo>
                  <a:pt x="5018878" y="2772120"/>
                </a:lnTo>
                <a:lnTo>
                  <a:pt x="5041475" y="2806838"/>
                </a:lnTo>
                <a:lnTo>
                  <a:pt x="5070679" y="2840273"/>
                </a:lnTo>
                <a:lnTo>
                  <a:pt x="5106702" y="2872321"/>
                </a:lnTo>
                <a:lnTo>
                  <a:pt x="5149755" y="2902877"/>
                </a:lnTo>
                <a:lnTo>
                  <a:pt x="5200051" y="2931838"/>
                </a:lnTo>
                <a:lnTo>
                  <a:pt x="5257800" y="2959100"/>
                </a:lnTo>
                <a:lnTo>
                  <a:pt x="5321602" y="2981926"/>
                </a:lnTo>
                <a:lnTo>
                  <a:pt x="5358351" y="2992184"/>
                </a:lnTo>
                <a:lnTo>
                  <a:pt x="5398025" y="3001754"/>
                </a:lnTo>
                <a:lnTo>
                  <a:pt x="5440395" y="3010699"/>
                </a:lnTo>
                <a:lnTo>
                  <a:pt x="5485229" y="3019082"/>
                </a:lnTo>
                <a:lnTo>
                  <a:pt x="5532298" y="3026965"/>
                </a:lnTo>
                <a:lnTo>
                  <a:pt x="5581372" y="3034411"/>
                </a:lnTo>
                <a:lnTo>
                  <a:pt x="5632220" y="3041482"/>
                </a:lnTo>
                <a:lnTo>
                  <a:pt x="5684613" y="3048240"/>
                </a:lnTo>
                <a:lnTo>
                  <a:pt x="5738319" y="3054749"/>
                </a:lnTo>
                <a:lnTo>
                  <a:pt x="5793110" y="3061070"/>
                </a:lnTo>
                <a:lnTo>
                  <a:pt x="5848755" y="3067266"/>
                </a:lnTo>
                <a:lnTo>
                  <a:pt x="5905023" y="3073399"/>
                </a:lnTo>
                <a:lnTo>
                  <a:pt x="5961685" y="3079533"/>
                </a:lnTo>
                <a:lnTo>
                  <a:pt x="6018511" y="3085729"/>
                </a:lnTo>
                <a:lnTo>
                  <a:pt x="6075270" y="3092050"/>
                </a:lnTo>
                <a:lnTo>
                  <a:pt x="6131732" y="3098559"/>
                </a:lnTo>
                <a:lnTo>
                  <a:pt x="6187667" y="3105317"/>
                </a:lnTo>
                <a:lnTo>
                  <a:pt x="6242846" y="3112388"/>
                </a:lnTo>
                <a:lnTo>
                  <a:pt x="6297037" y="3119834"/>
                </a:lnTo>
                <a:lnTo>
                  <a:pt x="6350010" y="3127717"/>
                </a:lnTo>
                <a:lnTo>
                  <a:pt x="6401536" y="3136100"/>
                </a:lnTo>
                <a:lnTo>
                  <a:pt x="6451385" y="3145045"/>
                </a:lnTo>
                <a:lnTo>
                  <a:pt x="6499325" y="3154615"/>
                </a:lnTo>
                <a:lnTo>
                  <a:pt x="6545128" y="3164873"/>
                </a:lnTo>
                <a:lnTo>
                  <a:pt x="6588563" y="3175880"/>
                </a:lnTo>
                <a:lnTo>
                  <a:pt x="6629400" y="3187700"/>
                </a:lnTo>
                <a:lnTo>
                  <a:pt x="6684394" y="3204750"/>
                </a:lnTo>
                <a:lnTo>
                  <a:pt x="6738800" y="3221692"/>
                </a:lnTo>
                <a:lnTo>
                  <a:pt x="6792486" y="3238646"/>
                </a:lnTo>
                <a:lnTo>
                  <a:pt x="6845320" y="3255731"/>
                </a:lnTo>
                <a:lnTo>
                  <a:pt x="6897171" y="3273067"/>
                </a:lnTo>
                <a:lnTo>
                  <a:pt x="6947908" y="3290775"/>
                </a:lnTo>
                <a:lnTo>
                  <a:pt x="6997399" y="3308975"/>
                </a:lnTo>
                <a:lnTo>
                  <a:pt x="7045512" y="3327786"/>
                </a:lnTo>
                <a:lnTo>
                  <a:pt x="7092117" y="3347328"/>
                </a:lnTo>
                <a:lnTo>
                  <a:pt x="7137082" y="3367722"/>
                </a:lnTo>
                <a:lnTo>
                  <a:pt x="7180275" y="3389088"/>
                </a:lnTo>
                <a:lnTo>
                  <a:pt x="7221565" y="3411545"/>
                </a:lnTo>
                <a:lnTo>
                  <a:pt x="7260820" y="3435213"/>
                </a:lnTo>
                <a:lnTo>
                  <a:pt x="7297910" y="3460214"/>
                </a:lnTo>
                <a:lnTo>
                  <a:pt x="7332702" y="3486665"/>
                </a:lnTo>
                <a:lnTo>
                  <a:pt x="7365065" y="3514689"/>
                </a:lnTo>
                <a:lnTo>
                  <a:pt x="7394868" y="3544404"/>
                </a:lnTo>
                <a:lnTo>
                  <a:pt x="7421979" y="3575931"/>
                </a:lnTo>
                <a:lnTo>
                  <a:pt x="7446266" y="3609389"/>
                </a:lnTo>
                <a:lnTo>
                  <a:pt x="7467600" y="3644900"/>
                </a:lnTo>
                <a:lnTo>
                  <a:pt x="7492122" y="3713862"/>
                </a:lnTo>
                <a:lnTo>
                  <a:pt x="7497855" y="3751792"/>
                </a:lnTo>
                <a:lnTo>
                  <a:pt x="7499831" y="3791742"/>
                </a:lnTo>
                <a:lnTo>
                  <a:pt x="7498499" y="3833500"/>
                </a:lnTo>
                <a:lnTo>
                  <a:pt x="7494307" y="3876857"/>
                </a:lnTo>
                <a:lnTo>
                  <a:pt x="7487703" y="3921602"/>
                </a:lnTo>
                <a:lnTo>
                  <a:pt x="7479134" y="3967524"/>
                </a:lnTo>
                <a:lnTo>
                  <a:pt x="7469048" y="4014413"/>
                </a:lnTo>
                <a:lnTo>
                  <a:pt x="7457893" y="4062058"/>
                </a:lnTo>
                <a:lnTo>
                  <a:pt x="7446117" y="4110250"/>
                </a:lnTo>
                <a:lnTo>
                  <a:pt x="7434167" y="4158777"/>
                </a:lnTo>
                <a:lnTo>
                  <a:pt x="7422492" y="4207430"/>
                </a:lnTo>
                <a:lnTo>
                  <a:pt x="7411539" y="4255997"/>
                </a:lnTo>
                <a:lnTo>
                  <a:pt x="7401755" y="4304269"/>
                </a:lnTo>
                <a:lnTo>
                  <a:pt x="7393589" y="4352034"/>
                </a:lnTo>
                <a:lnTo>
                  <a:pt x="7387489" y="4399084"/>
                </a:lnTo>
                <a:lnTo>
                  <a:pt x="7383902" y="4445206"/>
                </a:lnTo>
                <a:lnTo>
                  <a:pt x="7383276" y="4490191"/>
                </a:lnTo>
                <a:lnTo>
                  <a:pt x="7386059" y="4533829"/>
                </a:lnTo>
                <a:lnTo>
                  <a:pt x="7392699" y="4575908"/>
                </a:lnTo>
                <a:lnTo>
                  <a:pt x="7403643" y="4616218"/>
                </a:lnTo>
                <a:lnTo>
                  <a:pt x="7419340" y="4654550"/>
                </a:lnTo>
                <a:lnTo>
                  <a:pt x="7438433" y="4691005"/>
                </a:lnTo>
                <a:lnTo>
                  <a:pt x="7460647" y="4728761"/>
                </a:lnTo>
                <a:lnTo>
                  <a:pt x="7485766" y="4767555"/>
                </a:lnTo>
                <a:lnTo>
                  <a:pt x="7513578" y="4807126"/>
                </a:lnTo>
                <a:lnTo>
                  <a:pt x="7543868" y="4847213"/>
                </a:lnTo>
                <a:lnTo>
                  <a:pt x="7576423" y="4887555"/>
                </a:lnTo>
                <a:lnTo>
                  <a:pt x="7611028" y="4927890"/>
                </a:lnTo>
                <a:lnTo>
                  <a:pt x="7647469" y="4967957"/>
                </a:lnTo>
                <a:lnTo>
                  <a:pt x="7685533" y="5007495"/>
                </a:lnTo>
                <a:lnTo>
                  <a:pt x="7725007" y="5046243"/>
                </a:lnTo>
                <a:lnTo>
                  <a:pt x="7765675" y="5083939"/>
                </a:lnTo>
                <a:lnTo>
                  <a:pt x="7807325" y="5120322"/>
                </a:lnTo>
                <a:lnTo>
                  <a:pt x="7849741" y="5155131"/>
                </a:lnTo>
                <a:lnTo>
                  <a:pt x="7892711" y="5188104"/>
                </a:lnTo>
                <a:lnTo>
                  <a:pt x="7936021" y="5218980"/>
                </a:lnTo>
                <a:lnTo>
                  <a:pt x="7979457" y="5247498"/>
                </a:lnTo>
                <a:lnTo>
                  <a:pt x="8022804" y="5273397"/>
                </a:lnTo>
                <a:lnTo>
                  <a:pt x="8065849" y="5296415"/>
                </a:lnTo>
                <a:lnTo>
                  <a:pt x="8108378" y="5316292"/>
                </a:lnTo>
                <a:lnTo>
                  <a:pt x="8150177" y="5332765"/>
                </a:lnTo>
                <a:lnTo>
                  <a:pt x="8191033" y="5345573"/>
                </a:lnTo>
                <a:lnTo>
                  <a:pt x="8230731" y="5354456"/>
                </a:lnTo>
                <a:lnTo>
                  <a:pt x="8269058" y="5359152"/>
                </a:lnTo>
                <a:lnTo>
                  <a:pt x="8305800" y="5359400"/>
                </a:lnTo>
                <a:lnTo>
                  <a:pt x="8340650" y="5354602"/>
                </a:lnTo>
                <a:lnTo>
                  <a:pt x="8412467" y="5329322"/>
                </a:lnTo>
                <a:lnTo>
                  <a:pt x="8449211" y="5309647"/>
                </a:lnTo>
                <a:lnTo>
                  <a:pt x="8486363" y="5285821"/>
                </a:lnTo>
                <a:lnTo>
                  <a:pt x="8523813" y="5258246"/>
                </a:lnTo>
                <a:lnTo>
                  <a:pt x="8561449" y="5227328"/>
                </a:lnTo>
                <a:lnTo>
                  <a:pt x="8599160" y="5193469"/>
                </a:lnTo>
                <a:lnTo>
                  <a:pt x="8636836" y="5157074"/>
                </a:lnTo>
                <a:lnTo>
                  <a:pt x="8674364" y="5118547"/>
                </a:lnTo>
                <a:lnTo>
                  <a:pt x="8711633" y="5078290"/>
                </a:lnTo>
                <a:lnTo>
                  <a:pt x="8748533" y="5036708"/>
                </a:lnTo>
                <a:lnTo>
                  <a:pt x="8784952" y="4994206"/>
                </a:lnTo>
                <a:lnTo>
                  <a:pt x="8820779" y="4951185"/>
                </a:lnTo>
                <a:lnTo>
                  <a:pt x="8855903" y="4908052"/>
                </a:lnTo>
                <a:lnTo>
                  <a:pt x="8890212" y="4865208"/>
                </a:lnTo>
                <a:lnTo>
                  <a:pt x="8923595" y="4823058"/>
                </a:lnTo>
                <a:lnTo>
                  <a:pt x="8955942" y="4782006"/>
                </a:lnTo>
                <a:lnTo>
                  <a:pt x="8987141" y="4742456"/>
                </a:lnTo>
                <a:lnTo>
                  <a:pt x="9017081" y="4704811"/>
                </a:lnTo>
                <a:lnTo>
                  <a:pt x="9045650" y="4669475"/>
                </a:lnTo>
                <a:lnTo>
                  <a:pt x="9072738" y="4636852"/>
                </a:lnTo>
                <a:lnTo>
                  <a:pt x="9098233" y="4607346"/>
                </a:lnTo>
                <a:lnTo>
                  <a:pt x="9122024" y="4581361"/>
                </a:lnTo>
                <a:lnTo>
                  <a:pt x="9144000" y="4559300"/>
                </a:lnTo>
              </a:path>
              <a:path w="9144000" h="6858000">
                <a:moveTo>
                  <a:pt x="9144000" y="5375910"/>
                </a:moveTo>
                <a:lnTo>
                  <a:pt x="9144000" y="5375910"/>
                </a:lnTo>
              </a:path>
              <a:path w="9144000" h="6858000">
                <a:moveTo>
                  <a:pt x="7925256" y="0"/>
                </a:moveTo>
                <a:lnTo>
                  <a:pt x="7928522" y="47990"/>
                </a:lnTo>
                <a:lnTo>
                  <a:pt x="7932616" y="86035"/>
                </a:lnTo>
                <a:lnTo>
                  <a:pt x="7937704" y="128470"/>
                </a:lnTo>
                <a:lnTo>
                  <a:pt x="7943411" y="174736"/>
                </a:lnTo>
                <a:lnTo>
                  <a:pt x="7949367" y="224275"/>
                </a:lnTo>
                <a:lnTo>
                  <a:pt x="7955199" y="276528"/>
                </a:lnTo>
                <a:lnTo>
                  <a:pt x="7960534" y="330936"/>
                </a:lnTo>
                <a:lnTo>
                  <a:pt x="7965001" y="386942"/>
                </a:lnTo>
                <a:lnTo>
                  <a:pt x="7968227" y="443988"/>
                </a:lnTo>
                <a:lnTo>
                  <a:pt x="7969840" y="501514"/>
                </a:lnTo>
                <a:lnTo>
                  <a:pt x="7969468" y="558962"/>
                </a:lnTo>
                <a:lnTo>
                  <a:pt x="7966738" y="615775"/>
                </a:lnTo>
                <a:lnTo>
                  <a:pt x="7961279" y="671393"/>
                </a:lnTo>
                <a:lnTo>
                  <a:pt x="7952717" y="725259"/>
                </a:lnTo>
                <a:lnTo>
                  <a:pt x="7940682" y="776814"/>
                </a:lnTo>
                <a:lnTo>
                  <a:pt x="7924800" y="825500"/>
                </a:lnTo>
                <a:lnTo>
                  <a:pt x="7909159" y="865319"/>
                </a:lnTo>
                <a:lnTo>
                  <a:pt x="7892643" y="904786"/>
                </a:lnTo>
                <a:lnTo>
                  <a:pt x="7875136" y="943929"/>
                </a:lnTo>
                <a:lnTo>
                  <a:pt x="7856524" y="982776"/>
                </a:lnTo>
                <a:lnTo>
                  <a:pt x="7836693" y="1021357"/>
                </a:lnTo>
                <a:lnTo>
                  <a:pt x="7815529" y="1059700"/>
                </a:lnTo>
                <a:lnTo>
                  <a:pt x="7792916" y="1097834"/>
                </a:lnTo>
                <a:lnTo>
                  <a:pt x="7768742" y="1135786"/>
                </a:lnTo>
                <a:lnTo>
                  <a:pt x="7742891" y="1173586"/>
                </a:lnTo>
                <a:lnTo>
                  <a:pt x="7715249" y="1211262"/>
                </a:lnTo>
                <a:lnTo>
                  <a:pt x="7685703" y="1248843"/>
                </a:lnTo>
                <a:lnTo>
                  <a:pt x="7654137" y="1286357"/>
                </a:lnTo>
                <a:lnTo>
                  <a:pt x="7620438" y="1323833"/>
                </a:lnTo>
                <a:lnTo>
                  <a:pt x="7584490" y="1361300"/>
                </a:lnTo>
                <a:lnTo>
                  <a:pt x="7546181" y="1398785"/>
                </a:lnTo>
                <a:lnTo>
                  <a:pt x="7505395" y="1436319"/>
                </a:lnTo>
                <a:lnTo>
                  <a:pt x="7462018" y="1473928"/>
                </a:lnTo>
                <a:lnTo>
                  <a:pt x="7415936" y="1511642"/>
                </a:lnTo>
                <a:lnTo>
                  <a:pt x="7367035" y="1549490"/>
                </a:lnTo>
                <a:lnTo>
                  <a:pt x="7315200" y="1587500"/>
                </a:lnTo>
                <a:lnTo>
                  <a:pt x="7282340" y="1610039"/>
                </a:lnTo>
                <a:lnTo>
                  <a:pt x="7246646" y="1632819"/>
                </a:lnTo>
                <a:lnTo>
                  <a:pt x="7208315" y="1655817"/>
                </a:lnTo>
                <a:lnTo>
                  <a:pt x="7167546" y="1679008"/>
                </a:lnTo>
                <a:lnTo>
                  <a:pt x="7124535" y="1702369"/>
                </a:lnTo>
                <a:lnTo>
                  <a:pt x="7079480" y="1725879"/>
                </a:lnTo>
                <a:lnTo>
                  <a:pt x="7032581" y="1749512"/>
                </a:lnTo>
                <a:lnTo>
                  <a:pt x="6984033" y="1773246"/>
                </a:lnTo>
                <a:lnTo>
                  <a:pt x="6934035" y="1797057"/>
                </a:lnTo>
                <a:lnTo>
                  <a:pt x="6882784" y="1820923"/>
                </a:lnTo>
                <a:lnTo>
                  <a:pt x="6830479" y="1844820"/>
                </a:lnTo>
                <a:lnTo>
                  <a:pt x="6777317" y="1868724"/>
                </a:lnTo>
                <a:lnTo>
                  <a:pt x="6723496" y="1892614"/>
                </a:lnTo>
                <a:lnTo>
                  <a:pt x="6669213" y="1916464"/>
                </a:lnTo>
                <a:lnTo>
                  <a:pt x="6614667" y="1940252"/>
                </a:lnTo>
                <a:lnTo>
                  <a:pt x="6560055" y="1963955"/>
                </a:lnTo>
                <a:lnTo>
                  <a:pt x="6505575" y="1987549"/>
                </a:lnTo>
                <a:lnTo>
                  <a:pt x="6451424" y="2011012"/>
                </a:lnTo>
                <a:lnTo>
                  <a:pt x="6397800" y="2034320"/>
                </a:lnTo>
                <a:lnTo>
                  <a:pt x="6344902" y="2057449"/>
                </a:lnTo>
                <a:lnTo>
                  <a:pt x="6292926" y="2080376"/>
                </a:lnTo>
                <a:lnTo>
                  <a:pt x="6242071" y="2103079"/>
                </a:lnTo>
                <a:lnTo>
                  <a:pt x="6192535" y="2125533"/>
                </a:lnTo>
                <a:lnTo>
                  <a:pt x="6144514" y="2147716"/>
                </a:lnTo>
                <a:lnTo>
                  <a:pt x="6098208" y="2169604"/>
                </a:lnTo>
                <a:lnTo>
                  <a:pt x="6053813" y="2191175"/>
                </a:lnTo>
                <a:lnTo>
                  <a:pt x="6011527" y="2212404"/>
                </a:lnTo>
                <a:lnTo>
                  <a:pt x="5971548" y="2233269"/>
                </a:lnTo>
                <a:lnTo>
                  <a:pt x="5934075" y="2253745"/>
                </a:lnTo>
                <a:lnTo>
                  <a:pt x="5899303" y="2273811"/>
                </a:lnTo>
                <a:lnTo>
                  <a:pt x="5838660" y="2312617"/>
                </a:lnTo>
                <a:lnTo>
                  <a:pt x="5791200" y="2349500"/>
                </a:lnTo>
                <a:lnTo>
                  <a:pt x="5750311" y="2389462"/>
                </a:lnTo>
                <a:lnTo>
                  <a:pt x="5718770" y="2428070"/>
                </a:lnTo>
                <a:lnTo>
                  <a:pt x="5696102" y="2465324"/>
                </a:lnTo>
                <a:lnTo>
                  <a:pt x="5681833" y="2501222"/>
                </a:lnTo>
                <a:lnTo>
                  <a:pt x="5675488" y="2535766"/>
                </a:lnTo>
                <a:lnTo>
                  <a:pt x="5676595" y="2568956"/>
                </a:lnTo>
                <a:lnTo>
                  <a:pt x="5699263" y="2631270"/>
                </a:lnTo>
                <a:lnTo>
                  <a:pt x="5746044" y="2688166"/>
                </a:lnTo>
                <a:lnTo>
                  <a:pt x="5777292" y="2714582"/>
                </a:lnTo>
                <a:lnTo>
                  <a:pt x="5813145" y="2739644"/>
                </a:lnTo>
                <a:lnTo>
                  <a:pt x="5853130" y="2763350"/>
                </a:lnTo>
                <a:lnTo>
                  <a:pt x="5896773" y="2785702"/>
                </a:lnTo>
                <a:lnTo>
                  <a:pt x="5943600" y="2806700"/>
                </a:lnTo>
                <a:lnTo>
                  <a:pt x="6007244" y="2827995"/>
                </a:lnTo>
                <a:lnTo>
                  <a:pt x="6044607" y="2837147"/>
                </a:lnTo>
                <a:lnTo>
                  <a:pt x="6085282" y="2845406"/>
                </a:lnTo>
                <a:lnTo>
                  <a:pt x="6128984" y="2852850"/>
                </a:lnTo>
                <a:lnTo>
                  <a:pt x="6175425" y="2859557"/>
                </a:lnTo>
                <a:lnTo>
                  <a:pt x="6224320" y="2865605"/>
                </a:lnTo>
                <a:lnTo>
                  <a:pt x="6275383" y="2871072"/>
                </a:lnTo>
                <a:lnTo>
                  <a:pt x="6328328" y="2876036"/>
                </a:lnTo>
                <a:lnTo>
                  <a:pt x="6382868" y="2880576"/>
                </a:lnTo>
                <a:lnTo>
                  <a:pt x="6438717" y="2884768"/>
                </a:lnTo>
                <a:lnTo>
                  <a:pt x="6495590" y="2888692"/>
                </a:lnTo>
                <a:lnTo>
                  <a:pt x="6553200" y="2892425"/>
                </a:lnTo>
                <a:lnTo>
                  <a:pt x="6611260" y="2896045"/>
                </a:lnTo>
                <a:lnTo>
                  <a:pt x="6669485" y="2899630"/>
                </a:lnTo>
                <a:lnTo>
                  <a:pt x="6727589" y="2903259"/>
                </a:lnTo>
                <a:lnTo>
                  <a:pt x="6785285" y="2907009"/>
                </a:lnTo>
                <a:lnTo>
                  <a:pt x="6842288" y="2910959"/>
                </a:lnTo>
                <a:lnTo>
                  <a:pt x="6898311" y="2915186"/>
                </a:lnTo>
                <a:lnTo>
                  <a:pt x="6953067" y="2919768"/>
                </a:lnTo>
                <a:lnTo>
                  <a:pt x="7006272" y="2924784"/>
                </a:lnTo>
                <a:lnTo>
                  <a:pt x="7057639" y="2930312"/>
                </a:lnTo>
                <a:lnTo>
                  <a:pt x="7106881" y="2936429"/>
                </a:lnTo>
                <a:lnTo>
                  <a:pt x="7153712" y="2943214"/>
                </a:lnTo>
                <a:lnTo>
                  <a:pt x="7197847" y="2950745"/>
                </a:lnTo>
                <a:lnTo>
                  <a:pt x="7239000" y="2959100"/>
                </a:lnTo>
                <a:lnTo>
                  <a:pt x="7298961" y="2972562"/>
                </a:lnTo>
                <a:lnTo>
                  <a:pt x="7357728" y="2986118"/>
                </a:lnTo>
                <a:lnTo>
                  <a:pt x="7415161" y="2999859"/>
                </a:lnTo>
                <a:lnTo>
                  <a:pt x="7471120" y="3013880"/>
                </a:lnTo>
                <a:lnTo>
                  <a:pt x="7525467" y="3028274"/>
                </a:lnTo>
                <a:lnTo>
                  <a:pt x="7578061" y="3043132"/>
                </a:lnTo>
                <a:lnTo>
                  <a:pt x="7628763" y="3058549"/>
                </a:lnTo>
                <a:lnTo>
                  <a:pt x="7677433" y="3074617"/>
                </a:lnTo>
                <a:lnTo>
                  <a:pt x="7723931" y="3091430"/>
                </a:lnTo>
                <a:lnTo>
                  <a:pt x="7768119" y="3109080"/>
                </a:lnTo>
                <a:lnTo>
                  <a:pt x="7809856" y="3127661"/>
                </a:lnTo>
                <a:lnTo>
                  <a:pt x="7849003" y="3147265"/>
                </a:lnTo>
                <a:lnTo>
                  <a:pt x="7885420" y="3167986"/>
                </a:lnTo>
                <a:lnTo>
                  <a:pt x="7918968" y="3189917"/>
                </a:lnTo>
                <a:lnTo>
                  <a:pt x="7949507" y="3213151"/>
                </a:lnTo>
                <a:lnTo>
                  <a:pt x="8001000" y="3263900"/>
                </a:lnTo>
                <a:lnTo>
                  <a:pt x="8026804" y="3301011"/>
                </a:lnTo>
                <a:lnTo>
                  <a:pt x="8046019" y="3341660"/>
                </a:lnTo>
                <a:lnTo>
                  <a:pt x="8059268" y="3385327"/>
                </a:lnTo>
                <a:lnTo>
                  <a:pt x="8067176" y="3431491"/>
                </a:lnTo>
                <a:lnTo>
                  <a:pt x="8070367" y="3479632"/>
                </a:lnTo>
                <a:lnTo>
                  <a:pt x="8069465" y="3529229"/>
                </a:lnTo>
                <a:lnTo>
                  <a:pt x="8065095" y="3579764"/>
                </a:lnTo>
                <a:lnTo>
                  <a:pt x="8057881" y="3630714"/>
                </a:lnTo>
                <a:lnTo>
                  <a:pt x="8048447" y="3681560"/>
                </a:lnTo>
                <a:lnTo>
                  <a:pt x="8037417" y="3731782"/>
                </a:lnTo>
                <a:lnTo>
                  <a:pt x="8025417" y="3780859"/>
                </a:lnTo>
                <a:lnTo>
                  <a:pt x="8013069" y="3828272"/>
                </a:lnTo>
                <a:lnTo>
                  <a:pt x="8001000" y="3873500"/>
                </a:lnTo>
                <a:lnTo>
                  <a:pt x="7986809" y="3913946"/>
                </a:lnTo>
                <a:lnTo>
                  <a:pt x="7966787" y="3953698"/>
                </a:lnTo>
                <a:lnTo>
                  <a:pt x="7942100" y="3992840"/>
                </a:lnTo>
                <a:lnTo>
                  <a:pt x="7913914" y="4031453"/>
                </a:lnTo>
                <a:lnTo>
                  <a:pt x="7883395" y="4069623"/>
                </a:lnTo>
                <a:lnTo>
                  <a:pt x="7851710" y="4107431"/>
                </a:lnTo>
                <a:lnTo>
                  <a:pt x="7820025" y="4144962"/>
                </a:lnTo>
                <a:lnTo>
                  <a:pt x="7789506" y="4182298"/>
                </a:lnTo>
                <a:lnTo>
                  <a:pt x="7761319" y="4219524"/>
                </a:lnTo>
                <a:lnTo>
                  <a:pt x="7736632" y="4256721"/>
                </a:lnTo>
                <a:lnTo>
                  <a:pt x="7716610" y="4293974"/>
                </a:lnTo>
                <a:lnTo>
                  <a:pt x="7702420" y="4331366"/>
                </a:lnTo>
                <a:lnTo>
                  <a:pt x="7695228" y="4368980"/>
                </a:lnTo>
                <a:lnTo>
                  <a:pt x="7696200" y="4406900"/>
                </a:lnTo>
                <a:lnTo>
                  <a:pt x="7718416" y="4483303"/>
                </a:lnTo>
                <a:lnTo>
                  <a:pt x="7737652" y="4524552"/>
                </a:lnTo>
                <a:lnTo>
                  <a:pt x="7761494" y="4567021"/>
                </a:lnTo>
                <a:lnTo>
                  <a:pt x="7789333" y="4610100"/>
                </a:lnTo>
                <a:lnTo>
                  <a:pt x="7820558" y="4653178"/>
                </a:lnTo>
                <a:lnTo>
                  <a:pt x="7854560" y="4695647"/>
                </a:lnTo>
                <a:lnTo>
                  <a:pt x="7890730" y="4736896"/>
                </a:lnTo>
                <a:lnTo>
                  <a:pt x="7928457" y="4776317"/>
                </a:lnTo>
                <a:lnTo>
                  <a:pt x="7967133" y="4813300"/>
                </a:lnTo>
                <a:lnTo>
                  <a:pt x="8006147" y="4847234"/>
                </a:lnTo>
                <a:lnTo>
                  <a:pt x="8044891" y="4877511"/>
                </a:lnTo>
                <a:lnTo>
                  <a:pt x="8082754" y="4903520"/>
                </a:lnTo>
                <a:lnTo>
                  <a:pt x="8119126" y="4924653"/>
                </a:lnTo>
                <a:lnTo>
                  <a:pt x="8195667" y="4953793"/>
                </a:lnTo>
                <a:lnTo>
                  <a:pt x="8239654" y="4962525"/>
                </a:lnTo>
                <a:lnTo>
                  <a:pt x="8284964" y="4966493"/>
                </a:lnTo>
                <a:lnTo>
                  <a:pt x="8331200" y="4965700"/>
                </a:lnTo>
                <a:lnTo>
                  <a:pt x="8377965" y="4960143"/>
                </a:lnTo>
                <a:lnTo>
                  <a:pt x="8424862" y="4949825"/>
                </a:lnTo>
                <a:lnTo>
                  <a:pt x="8471495" y="4934743"/>
                </a:lnTo>
                <a:lnTo>
                  <a:pt x="8517466" y="4914900"/>
                </a:lnTo>
                <a:lnTo>
                  <a:pt x="8562379" y="4890293"/>
                </a:lnTo>
                <a:lnTo>
                  <a:pt x="8605837" y="4860925"/>
                </a:lnTo>
                <a:lnTo>
                  <a:pt x="8647443" y="4826793"/>
                </a:lnTo>
                <a:lnTo>
                  <a:pt x="8686800" y="4787900"/>
                </a:lnTo>
                <a:lnTo>
                  <a:pt x="8735970" y="4728564"/>
                </a:lnTo>
                <a:lnTo>
                  <a:pt x="8761089" y="4693947"/>
                </a:lnTo>
                <a:lnTo>
                  <a:pt x="8786341" y="4656430"/>
                </a:lnTo>
                <a:lnTo>
                  <a:pt x="8811559" y="4616313"/>
                </a:lnTo>
                <a:lnTo>
                  <a:pt x="8836578" y="4573897"/>
                </a:lnTo>
                <a:lnTo>
                  <a:pt x="8861230" y="4529482"/>
                </a:lnTo>
                <a:lnTo>
                  <a:pt x="8885348" y="4483366"/>
                </a:lnTo>
                <a:lnTo>
                  <a:pt x="8908767" y="4435851"/>
                </a:lnTo>
                <a:lnTo>
                  <a:pt x="8931319" y="4387236"/>
                </a:lnTo>
                <a:lnTo>
                  <a:pt x="8952838" y="4337821"/>
                </a:lnTo>
                <a:lnTo>
                  <a:pt x="8973158" y="4287906"/>
                </a:lnTo>
                <a:lnTo>
                  <a:pt x="8992111" y="4237791"/>
                </a:lnTo>
                <a:lnTo>
                  <a:pt x="9009530" y="4187776"/>
                </a:lnTo>
                <a:lnTo>
                  <a:pt x="9025250" y="4138161"/>
                </a:lnTo>
                <a:lnTo>
                  <a:pt x="9039104" y="4089246"/>
                </a:lnTo>
                <a:lnTo>
                  <a:pt x="9050924" y="4041331"/>
                </a:lnTo>
                <a:lnTo>
                  <a:pt x="9060545" y="3994715"/>
                </a:lnTo>
                <a:lnTo>
                  <a:pt x="9067800" y="3949700"/>
                </a:lnTo>
                <a:lnTo>
                  <a:pt x="9073352" y="3900021"/>
                </a:lnTo>
                <a:lnTo>
                  <a:pt x="9076625" y="3849692"/>
                </a:lnTo>
                <a:lnTo>
                  <a:pt x="9077710" y="3798850"/>
                </a:lnTo>
                <a:lnTo>
                  <a:pt x="9076702" y="3747637"/>
                </a:lnTo>
                <a:lnTo>
                  <a:pt x="9073693" y="3696191"/>
                </a:lnTo>
                <a:lnTo>
                  <a:pt x="9068777" y="3644651"/>
                </a:lnTo>
                <a:lnTo>
                  <a:pt x="9062045" y="3593159"/>
                </a:lnTo>
                <a:lnTo>
                  <a:pt x="9053592" y="3541852"/>
                </a:lnTo>
                <a:lnTo>
                  <a:pt x="9043511" y="3490871"/>
                </a:lnTo>
                <a:lnTo>
                  <a:pt x="9031894" y="3440355"/>
                </a:lnTo>
                <a:lnTo>
                  <a:pt x="9018835" y="3390445"/>
                </a:lnTo>
                <a:lnTo>
                  <a:pt x="9004426" y="3341278"/>
                </a:lnTo>
                <a:lnTo>
                  <a:pt x="8988761" y="3292996"/>
                </a:lnTo>
                <a:lnTo>
                  <a:pt x="8971933" y="3245737"/>
                </a:lnTo>
                <a:lnTo>
                  <a:pt x="8954035" y="3199642"/>
                </a:lnTo>
                <a:lnTo>
                  <a:pt x="8935159" y="3154850"/>
                </a:lnTo>
                <a:lnTo>
                  <a:pt x="8915400" y="3111500"/>
                </a:lnTo>
                <a:lnTo>
                  <a:pt x="8892957" y="3069809"/>
                </a:lnTo>
                <a:lnTo>
                  <a:pt x="8866373" y="3029778"/>
                </a:lnTo>
                <a:lnTo>
                  <a:pt x="8836253" y="2991220"/>
                </a:lnTo>
                <a:lnTo>
                  <a:pt x="8803201" y="2953950"/>
                </a:lnTo>
                <a:lnTo>
                  <a:pt x="8767823" y="2917781"/>
                </a:lnTo>
                <a:lnTo>
                  <a:pt x="8730723" y="2882527"/>
                </a:lnTo>
                <a:lnTo>
                  <a:pt x="8692507" y="2848002"/>
                </a:lnTo>
                <a:lnTo>
                  <a:pt x="8653779" y="2814020"/>
                </a:lnTo>
                <a:lnTo>
                  <a:pt x="8615144" y="2780395"/>
                </a:lnTo>
                <a:lnTo>
                  <a:pt x="8577207" y="2746940"/>
                </a:lnTo>
                <a:lnTo>
                  <a:pt x="8540572" y="2713470"/>
                </a:lnTo>
                <a:lnTo>
                  <a:pt x="8505846" y="2679798"/>
                </a:lnTo>
                <a:lnTo>
                  <a:pt x="8473632" y="2645738"/>
                </a:lnTo>
                <a:lnTo>
                  <a:pt x="8444535" y="2611105"/>
                </a:lnTo>
                <a:lnTo>
                  <a:pt x="8419161" y="2575711"/>
                </a:lnTo>
                <a:lnTo>
                  <a:pt x="8398114" y="2539371"/>
                </a:lnTo>
                <a:lnTo>
                  <a:pt x="8382000" y="2501900"/>
                </a:lnTo>
                <a:lnTo>
                  <a:pt x="8367226" y="2455441"/>
                </a:lnTo>
                <a:lnTo>
                  <a:pt x="8355563" y="2408593"/>
                </a:lnTo>
                <a:lnTo>
                  <a:pt x="8347010" y="2361357"/>
                </a:lnTo>
                <a:lnTo>
                  <a:pt x="8341567" y="2313732"/>
                </a:lnTo>
                <a:lnTo>
                  <a:pt x="8339234" y="2265718"/>
                </a:lnTo>
                <a:lnTo>
                  <a:pt x="8340012" y="2217316"/>
                </a:lnTo>
                <a:lnTo>
                  <a:pt x="8343900" y="2168525"/>
                </a:lnTo>
                <a:lnTo>
                  <a:pt x="8350897" y="2119344"/>
                </a:lnTo>
                <a:lnTo>
                  <a:pt x="8361006" y="2069776"/>
                </a:lnTo>
                <a:lnTo>
                  <a:pt x="8374224" y="2019818"/>
                </a:lnTo>
                <a:lnTo>
                  <a:pt x="8390553" y="1969471"/>
                </a:lnTo>
                <a:lnTo>
                  <a:pt x="8409991" y="1918736"/>
                </a:lnTo>
                <a:lnTo>
                  <a:pt x="8432540" y="1867612"/>
                </a:lnTo>
                <a:lnTo>
                  <a:pt x="8458200" y="1816100"/>
                </a:lnTo>
                <a:lnTo>
                  <a:pt x="8479351" y="1779040"/>
                </a:lnTo>
                <a:lnTo>
                  <a:pt x="8504422" y="1740414"/>
                </a:lnTo>
                <a:lnTo>
                  <a:pt x="8532992" y="1700464"/>
                </a:lnTo>
                <a:lnTo>
                  <a:pt x="8564636" y="1659432"/>
                </a:lnTo>
                <a:lnTo>
                  <a:pt x="8598931" y="1617563"/>
                </a:lnTo>
                <a:lnTo>
                  <a:pt x="8635456" y="1575098"/>
                </a:lnTo>
                <a:lnTo>
                  <a:pt x="8673786" y="1532281"/>
                </a:lnTo>
                <a:lnTo>
                  <a:pt x="8713500" y="1489354"/>
                </a:lnTo>
                <a:lnTo>
                  <a:pt x="8754174" y="1446560"/>
                </a:lnTo>
                <a:lnTo>
                  <a:pt x="8795385" y="1404143"/>
                </a:lnTo>
                <a:lnTo>
                  <a:pt x="8836710" y="1362345"/>
                </a:lnTo>
                <a:lnTo>
                  <a:pt x="8877726" y="1321409"/>
                </a:lnTo>
                <a:lnTo>
                  <a:pt x="8918011" y="1281578"/>
                </a:lnTo>
                <a:lnTo>
                  <a:pt x="8957142" y="1243095"/>
                </a:lnTo>
                <a:lnTo>
                  <a:pt x="8994695" y="1206202"/>
                </a:lnTo>
                <a:lnTo>
                  <a:pt x="9030248" y="1171143"/>
                </a:lnTo>
                <a:lnTo>
                  <a:pt x="9063378" y="1138160"/>
                </a:lnTo>
                <a:lnTo>
                  <a:pt x="9093662" y="1107497"/>
                </a:lnTo>
                <a:lnTo>
                  <a:pt x="9120677" y="1079396"/>
                </a:lnTo>
                <a:lnTo>
                  <a:pt x="9144000" y="1054100"/>
                </a:lnTo>
              </a:path>
              <a:path w="9144000" h="6858000">
                <a:moveTo>
                  <a:pt x="9144000" y="5003800"/>
                </a:moveTo>
                <a:lnTo>
                  <a:pt x="9144000" y="5003800"/>
                </a:lnTo>
              </a:path>
              <a:path w="9144000" h="6858000">
                <a:moveTo>
                  <a:pt x="7924800" y="2120900"/>
                </a:moveTo>
                <a:lnTo>
                  <a:pt x="7916906" y="2079206"/>
                </a:lnTo>
                <a:lnTo>
                  <a:pt x="7911394" y="2037115"/>
                </a:lnTo>
                <a:lnTo>
                  <a:pt x="7906940" y="1995289"/>
                </a:lnTo>
                <a:lnTo>
                  <a:pt x="7902222" y="1954388"/>
                </a:lnTo>
                <a:lnTo>
                  <a:pt x="7895916" y="1915076"/>
                </a:lnTo>
                <a:lnTo>
                  <a:pt x="7886699" y="1878012"/>
                </a:lnTo>
                <a:lnTo>
                  <a:pt x="7854244" y="1813277"/>
                </a:lnTo>
                <a:lnTo>
                  <a:pt x="7794272" y="1765476"/>
                </a:lnTo>
                <a:lnTo>
                  <a:pt x="7750660" y="1749579"/>
                </a:lnTo>
                <a:lnTo>
                  <a:pt x="7696200" y="1739900"/>
                </a:lnTo>
                <a:lnTo>
                  <a:pt x="7650915" y="1737495"/>
                </a:lnTo>
                <a:lnTo>
                  <a:pt x="7605343" y="1743335"/>
                </a:lnTo>
                <a:lnTo>
                  <a:pt x="7559830" y="1756216"/>
                </a:lnTo>
                <a:lnTo>
                  <a:pt x="7514716" y="1774937"/>
                </a:lnTo>
                <a:lnTo>
                  <a:pt x="7470348" y="1798295"/>
                </a:lnTo>
                <a:lnTo>
                  <a:pt x="7427066" y="1825088"/>
                </a:lnTo>
                <a:lnTo>
                  <a:pt x="7385216" y="1854114"/>
                </a:lnTo>
                <a:lnTo>
                  <a:pt x="7345141" y="1884170"/>
                </a:lnTo>
                <a:lnTo>
                  <a:pt x="7307184" y="1914055"/>
                </a:lnTo>
                <a:lnTo>
                  <a:pt x="7271689" y="1942565"/>
                </a:lnTo>
                <a:lnTo>
                  <a:pt x="7239000" y="1968500"/>
                </a:lnTo>
                <a:lnTo>
                  <a:pt x="7201907" y="1990674"/>
                </a:lnTo>
                <a:lnTo>
                  <a:pt x="7171923" y="2011781"/>
                </a:lnTo>
                <a:lnTo>
                  <a:pt x="7146405" y="2032279"/>
                </a:lnTo>
                <a:lnTo>
                  <a:pt x="7122708" y="2052624"/>
                </a:lnTo>
                <a:lnTo>
                  <a:pt x="7098188" y="2073274"/>
                </a:lnTo>
                <a:lnTo>
                  <a:pt x="7036103" y="2117318"/>
                </a:lnTo>
                <a:lnTo>
                  <a:pt x="6993249" y="2141626"/>
                </a:lnTo>
                <a:lnTo>
                  <a:pt x="6938996" y="2168067"/>
                </a:lnTo>
                <a:lnTo>
                  <a:pt x="6870700" y="2197100"/>
                </a:lnTo>
                <a:lnTo>
                  <a:pt x="6847310" y="2207321"/>
                </a:lnTo>
                <a:lnTo>
                  <a:pt x="6801059" y="2229957"/>
                </a:lnTo>
                <a:lnTo>
                  <a:pt x="6757181" y="2255213"/>
                </a:lnTo>
                <a:lnTo>
                  <a:pt x="6717683" y="2282720"/>
                </a:lnTo>
                <a:lnTo>
                  <a:pt x="6684568" y="2312109"/>
                </a:lnTo>
                <a:lnTo>
                  <a:pt x="6659844" y="2343013"/>
                </a:lnTo>
                <a:lnTo>
                  <a:pt x="6642874" y="2391402"/>
                </a:lnTo>
                <a:lnTo>
                  <a:pt x="6643584" y="2407889"/>
                </a:lnTo>
                <a:lnTo>
                  <a:pt x="6668327" y="2457782"/>
                </a:lnTo>
                <a:lnTo>
                  <a:pt x="6706172" y="2490942"/>
                </a:lnTo>
                <a:lnTo>
                  <a:pt x="6763436" y="2523590"/>
                </a:lnTo>
                <a:lnTo>
                  <a:pt x="6799976" y="2539607"/>
                </a:lnTo>
                <a:lnTo>
                  <a:pt x="6842124" y="2555358"/>
                </a:lnTo>
                <a:lnTo>
                  <a:pt x="6890128" y="2570797"/>
                </a:lnTo>
                <a:lnTo>
                  <a:pt x="6944241" y="2585878"/>
                </a:lnTo>
                <a:lnTo>
                  <a:pt x="7004713" y="2600555"/>
                </a:lnTo>
                <a:lnTo>
                  <a:pt x="7071794" y="2614781"/>
                </a:lnTo>
                <a:lnTo>
                  <a:pt x="7145735" y="2628512"/>
                </a:lnTo>
                <a:lnTo>
                  <a:pt x="7226786" y="2641700"/>
                </a:lnTo>
                <a:lnTo>
                  <a:pt x="7315200" y="2654300"/>
                </a:lnTo>
                <a:lnTo>
                  <a:pt x="7353768" y="2672023"/>
                </a:lnTo>
                <a:lnTo>
                  <a:pt x="7398302" y="2689677"/>
                </a:lnTo>
                <a:lnTo>
                  <a:pt x="7447552" y="2706741"/>
                </a:lnTo>
                <a:lnTo>
                  <a:pt x="7500272" y="2722696"/>
                </a:lnTo>
                <a:lnTo>
                  <a:pt x="7555210" y="2737020"/>
                </a:lnTo>
                <a:lnTo>
                  <a:pt x="7611120" y="2749194"/>
                </a:lnTo>
                <a:lnTo>
                  <a:pt x="7666753" y="2758697"/>
                </a:lnTo>
                <a:lnTo>
                  <a:pt x="7720860" y="2765010"/>
                </a:lnTo>
                <a:lnTo>
                  <a:pt x="7772191" y="2767611"/>
                </a:lnTo>
                <a:lnTo>
                  <a:pt x="7819500" y="2765981"/>
                </a:lnTo>
                <a:lnTo>
                  <a:pt x="7861537" y="2759599"/>
                </a:lnTo>
                <a:lnTo>
                  <a:pt x="7924800" y="2730500"/>
                </a:lnTo>
                <a:lnTo>
                  <a:pt x="7958373" y="2669907"/>
                </a:lnTo>
                <a:lnTo>
                  <a:pt x="7966420" y="2627281"/>
                </a:lnTo>
                <a:lnTo>
                  <a:pt x="7969750" y="2578516"/>
                </a:lnTo>
                <a:lnTo>
                  <a:pt x="7969195" y="2525172"/>
                </a:lnTo>
                <a:lnTo>
                  <a:pt x="7965587" y="2468811"/>
                </a:lnTo>
                <a:lnTo>
                  <a:pt x="7959761" y="2410994"/>
                </a:lnTo>
                <a:lnTo>
                  <a:pt x="7952546" y="2353280"/>
                </a:lnTo>
                <a:lnTo>
                  <a:pt x="7944777" y="2297231"/>
                </a:lnTo>
                <a:lnTo>
                  <a:pt x="7937286" y="2244408"/>
                </a:lnTo>
                <a:lnTo>
                  <a:pt x="7930904" y="2196371"/>
                </a:lnTo>
                <a:lnTo>
                  <a:pt x="7926464" y="2154681"/>
                </a:lnTo>
                <a:lnTo>
                  <a:pt x="7924800" y="2120900"/>
                </a:lnTo>
                <a:close/>
              </a:path>
              <a:path w="9144000" h="6858000">
                <a:moveTo>
                  <a:pt x="6362700" y="1714500"/>
                </a:moveTo>
                <a:lnTo>
                  <a:pt x="6362700" y="1714500"/>
                </a:lnTo>
              </a:path>
              <a:path w="9144000" h="6858000">
                <a:moveTo>
                  <a:pt x="8026400" y="2819400"/>
                </a:moveTo>
                <a:lnTo>
                  <a:pt x="8026400" y="2819400"/>
                </a:lnTo>
              </a:path>
              <a:path w="9144000" h="6858000">
                <a:moveTo>
                  <a:pt x="8153267" y="0"/>
                </a:moveTo>
                <a:lnTo>
                  <a:pt x="8152283" y="51200"/>
                </a:lnTo>
                <a:lnTo>
                  <a:pt x="8151054" y="92777"/>
                </a:lnTo>
                <a:lnTo>
                  <a:pt x="8149528" y="139600"/>
                </a:lnTo>
                <a:lnTo>
                  <a:pt x="8147816" y="190789"/>
                </a:lnTo>
                <a:lnTo>
                  <a:pt x="8146029" y="245464"/>
                </a:lnTo>
                <a:lnTo>
                  <a:pt x="8144280" y="302747"/>
                </a:lnTo>
                <a:lnTo>
                  <a:pt x="8142679" y="361757"/>
                </a:lnTo>
                <a:lnTo>
                  <a:pt x="8141339" y="421616"/>
                </a:lnTo>
                <a:lnTo>
                  <a:pt x="8140371" y="481444"/>
                </a:lnTo>
                <a:lnTo>
                  <a:pt x="8139887" y="540361"/>
                </a:lnTo>
                <a:lnTo>
                  <a:pt x="8139999" y="597489"/>
                </a:lnTo>
                <a:lnTo>
                  <a:pt x="8140818" y="651947"/>
                </a:lnTo>
                <a:lnTo>
                  <a:pt x="8142456" y="702857"/>
                </a:lnTo>
                <a:lnTo>
                  <a:pt x="8145024" y="749338"/>
                </a:lnTo>
                <a:lnTo>
                  <a:pt x="8148635" y="790512"/>
                </a:lnTo>
                <a:lnTo>
                  <a:pt x="8168180" y="893917"/>
                </a:lnTo>
                <a:lnTo>
                  <a:pt x="8186427" y="947205"/>
                </a:lnTo>
                <a:lnTo>
                  <a:pt x="8208184" y="987652"/>
                </a:lnTo>
                <a:lnTo>
                  <a:pt x="8233495" y="1017547"/>
                </a:lnTo>
                <a:lnTo>
                  <a:pt x="8294958" y="1054833"/>
                </a:lnTo>
                <a:lnTo>
                  <a:pt x="8331200" y="1066800"/>
                </a:lnTo>
                <a:lnTo>
                  <a:pt x="8410694" y="1074519"/>
                </a:lnTo>
                <a:lnTo>
                  <a:pt x="8457331" y="1070260"/>
                </a:lnTo>
                <a:lnTo>
                  <a:pt x="8506142" y="1060926"/>
                </a:lnTo>
                <a:lnTo>
                  <a:pt x="8555310" y="1046770"/>
                </a:lnTo>
                <a:lnTo>
                  <a:pt x="8603019" y="1028045"/>
                </a:lnTo>
                <a:lnTo>
                  <a:pt x="8647454" y="1005004"/>
                </a:lnTo>
                <a:lnTo>
                  <a:pt x="8686800" y="977900"/>
                </a:lnTo>
                <a:lnTo>
                  <a:pt x="8718722" y="949865"/>
                </a:lnTo>
                <a:lnTo>
                  <a:pt x="8749233" y="917598"/>
                </a:lnTo>
                <a:lnTo>
                  <a:pt x="8778240" y="881380"/>
                </a:lnTo>
                <a:lnTo>
                  <a:pt x="8805646" y="841492"/>
                </a:lnTo>
                <a:lnTo>
                  <a:pt x="8831360" y="798218"/>
                </a:lnTo>
                <a:lnTo>
                  <a:pt x="8855286" y="751840"/>
                </a:lnTo>
                <a:lnTo>
                  <a:pt x="8877331" y="702639"/>
                </a:lnTo>
                <a:lnTo>
                  <a:pt x="8897400" y="650898"/>
                </a:lnTo>
                <a:lnTo>
                  <a:pt x="8915400" y="596900"/>
                </a:lnTo>
                <a:lnTo>
                  <a:pt x="8927279" y="552648"/>
                </a:lnTo>
                <a:lnTo>
                  <a:pt x="8937625" y="503237"/>
                </a:lnTo>
                <a:lnTo>
                  <a:pt x="8946594" y="449857"/>
                </a:lnTo>
                <a:lnTo>
                  <a:pt x="8954346" y="393700"/>
                </a:lnTo>
                <a:lnTo>
                  <a:pt x="8961040" y="335954"/>
                </a:lnTo>
                <a:lnTo>
                  <a:pt x="8966834" y="277812"/>
                </a:lnTo>
                <a:lnTo>
                  <a:pt x="8971888" y="220464"/>
                </a:lnTo>
                <a:lnTo>
                  <a:pt x="8976359" y="165100"/>
                </a:lnTo>
                <a:lnTo>
                  <a:pt x="8980408" y="112910"/>
                </a:lnTo>
                <a:lnTo>
                  <a:pt x="8984191" y="65087"/>
                </a:lnTo>
                <a:lnTo>
                  <a:pt x="8987869" y="22820"/>
                </a:lnTo>
                <a:lnTo>
                  <a:pt x="8990266" y="0"/>
                </a:lnTo>
              </a:path>
              <a:path w="9144000" h="6858000">
                <a:moveTo>
                  <a:pt x="8991600" y="1092200"/>
                </a:moveTo>
                <a:lnTo>
                  <a:pt x="8991600" y="1092200"/>
                </a:lnTo>
              </a:path>
              <a:path w="9144000" h="6858000">
                <a:moveTo>
                  <a:pt x="0" y="3263900"/>
                </a:moveTo>
                <a:lnTo>
                  <a:pt x="28625" y="3262754"/>
                </a:lnTo>
                <a:lnTo>
                  <a:pt x="65706" y="3259777"/>
                </a:lnTo>
                <a:lnTo>
                  <a:pt x="109748" y="3255655"/>
                </a:lnTo>
                <a:lnTo>
                  <a:pt x="159258" y="3251075"/>
                </a:lnTo>
                <a:lnTo>
                  <a:pt x="212741" y="3246724"/>
                </a:lnTo>
                <a:lnTo>
                  <a:pt x="268703" y="3243289"/>
                </a:lnTo>
                <a:lnTo>
                  <a:pt x="325650" y="3241457"/>
                </a:lnTo>
                <a:lnTo>
                  <a:pt x="382087" y="3241915"/>
                </a:lnTo>
                <a:lnTo>
                  <a:pt x="436521" y="3245350"/>
                </a:lnTo>
                <a:lnTo>
                  <a:pt x="487456" y="3252449"/>
                </a:lnTo>
                <a:lnTo>
                  <a:pt x="533400" y="3263900"/>
                </a:lnTo>
                <a:lnTo>
                  <a:pt x="580166" y="3280251"/>
                </a:lnTo>
                <a:lnTo>
                  <a:pt x="626506" y="3299002"/>
                </a:lnTo>
                <a:lnTo>
                  <a:pt x="672068" y="3320421"/>
                </a:lnTo>
                <a:lnTo>
                  <a:pt x="716503" y="3344773"/>
                </a:lnTo>
                <a:lnTo>
                  <a:pt x="759460" y="3372326"/>
                </a:lnTo>
                <a:lnTo>
                  <a:pt x="800587" y="3403346"/>
                </a:lnTo>
                <a:lnTo>
                  <a:pt x="839536" y="3438099"/>
                </a:lnTo>
                <a:lnTo>
                  <a:pt x="875954" y="3476853"/>
                </a:lnTo>
                <a:lnTo>
                  <a:pt x="909492" y="3519874"/>
                </a:lnTo>
                <a:lnTo>
                  <a:pt x="939800" y="3567429"/>
                </a:lnTo>
                <a:lnTo>
                  <a:pt x="959534" y="3604832"/>
                </a:lnTo>
                <a:lnTo>
                  <a:pt x="977937" y="3645048"/>
                </a:lnTo>
                <a:lnTo>
                  <a:pt x="995033" y="3687857"/>
                </a:lnTo>
                <a:lnTo>
                  <a:pt x="1010853" y="3733040"/>
                </a:lnTo>
                <a:lnTo>
                  <a:pt x="1025423" y="3780379"/>
                </a:lnTo>
                <a:lnTo>
                  <a:pt x="1038771" y="3829653"/>
                </a:lnTo>
                <a:lnTo>
                  <a:pt x="1050924" y="3880643"/>
                </a:lnTo>
                <a:lnTo>
                  <a:pt x="1061912" y="3933130"/>
                </a:lnTo>
                <a:lnTo>
                  <a:pt x="1071761" y="3986895"/>
                </a:lnTo>
                <a:lnTo>
                  <a:pt x="1080499" y="4041717"/>
                </a:lnTo>
                <a:lnTo>
                  <a:pt x="1088154" y="4097378"/>
                </a:lnTo>
                <a:lnTo>
                  <a:pt x="1094754" y="4153659"/>
                </a:lnTo>
                <a:lnTo>
                  <a:pt x="1100327" y="4210339"/>
                </a:lnTo>
                <a:lnTo>
                  <a:pt x="1104900" y="4267200"/>
                </a:lnTo>
                <a:lnTo>
                  <a:pt x="1107001" y="4311798"/>
                </a:lnTo>
                <a:lnTo>
                  <a:pt x="1107129" y="4357476"/>
                </a:lnTo>
                <a:lnTo>
                  <a:pt x="1105546" y="4404136"/>
                </a:lnTo>
                <a:lnTo>
                  <a:pt x="1102513" y="4451682"/>
                </a:lnTo>
                <a:lnTo>
                  <a:pt x="1098290" y="4500018"/>
                </a:lnTo>
                <a:lnTo>
                  <a:pt x="1093140" y="4549045"/>
                </a:lnTo>
                <a:lnTo>
                  <a:pt x="1087324" y="4598669"/>
                </a:lnTo>
                <a:lnTo>
                  <a:pt x="1081102" y="4648792"/>
                </a:lnTo>
                <a:lnTo>
                  <a:pt x="1074737" y="4699317"/>
                </a:lnTo>
                <a:lnTo>
                  <a:pt x="1068489" y="4750148"/>
                </a:lnTo>
                <a:lnTo>
                  <a:pt x="1062621" y="4801188"/>
                </a:lnTo>
                <a:lnTo>
                  <a:pt x="1057392" y="4852340"/>
                </a:lnTo>
                <a:lnTo>
                  <a:pt x="1053065" y="4903508"/>
                </a:lnTo>
                <a:lnTo>
                  <a:pt x="1049901" y="4954595"/>
                </a:lnTo>
                <a:lnTo>
                  <a:pt x="1048161" y="5005505"/>
                </a:lnTo>
                <a:lnTo>
                  <a:pt x="1048107" y="5056140"/>
                </a:lnTo>
                <a:lnTo>
                  <a:pt x="1049999" y="5106403"/>
                </a:lnTo>
                <a:lnTo>
                  <a:pt x="1054100" y="5156200"/>
                </a:lnTo>
                <a:lnTo>
                  <a:pt x="1059905" y="5206018"/>
                </a:lnTo>
                <a:lnTo>
                  <a:pt x="1066723" y="5256719"/>
                </a:lnTo>
                <a:lnTo>
                  <a:pt x="1074531" y="5308129"/>
                </a:lnTo>
                <a:lnTo>
                  <a:pt x="1083308" y="5360072"/>
                </a:lnTo>
                <a:lnTo>
                  <a:pt x="1093030" y="5412373"/>
                </a:lnTo>
                <a:lnTo>
                  <a:pt x="1103677" y="5464857"/>
                </a:lnTo>
                <a:lnTo>
                  <a:pt x="1115224" y="5517348"/>
                </a:lnTo>
                <a:lnTo>
                  <a:pt x="1127651" y="5569672"/>
                </a:lnTo>
                <a:lnTo>
                  <a:pt x="1140936" y="5621655"/>
                </a:lnTo>
                <a:lnTo>
                  <a:pt x="1155055" y="5673119"/>
                </a:lnTo>
                <a:lnTo>
                  <a:pt x="1169987" y="5723891"/>
                </a:lnTo>
                <a:lnTo>
                  <a:pt x="1185709" y="5773796"/>
                </a:lnTo>
                <a:lnTo>
                  <a:pt x="1202200" y="5822658"/>
                </a:lnTo>
                <a:lnTo>
                  <a:pt x="1219436" y="5870302"/>
                </a:lnTo>
                <a:lnTo>
                  <a:pt x="1237397" y="5916553"/>
                </a:lnTo>
                <a:lnTo>
                  <a:pt x="1256059" y="5961237"/>
                </a:lnTo>
                <a:lnTo>
                  <a:pt x="1275401" y="6004177"/>
                </a:lnTo>
                <a:lnTo>
                  <a:pt x="1295400" y="6045200"/>
                </a:lnTo>
                <a:lnTo>
                  <a:pt x="1317649" y="6089200"/>
                </a:lnTo>
                <a:lnTo>
                  <a:pt x="1338976" y="6131693"/>
                </a:lnTo>
                <a:lnTo>
                  <a:pt x="1359827" y="6172721"/>
                </a:lnTo>
                <a:lnTo>
                  <a:pt x="1380648" y="6212324"/>
                </a:lnTo>
                <a:lnTo>
                  <a:pt x="1401886" y="6250542"/>
                </a:lnTo>
                <a:lnTo>
                  <a:pt x="1423987" y="6287417"/>
                </a:lnTo>
                <a:lnTo>
                  <a:pt x="1447398" y="6322990"/>
                </a:lnTo>
                <a:lnTo>
                  <a:pt x="1472565" y="6357302"/>
                </a:lnTo>
                <a:lnTo>
                  <a:pt x="1499934" y="6390393"/>
                </a:lnTo>
                <a:lnTo>
                  <a:pt x="1529953" y="6422305"/>
                </a:lnTo>
                <a:lnTo>
                  <a:pt x="1563067" y="6453078"/>
                </a:lnTo>
                <a:lnTo>
                  <a:pt x="1599723" y="6482754"/>
                </a:lnTo>
                <a:lnTo>
                  <a:pt x="1640368" y="6511373"/>
                </a:lnTo>
                <a:lnTo>
                  <a:pt x="1685448" y="6538976"/>
                </a:lnTo>
                <a:lnTo>
                  <a:pt x="1735410" y="6565605"/>
                </a:lnTo>
                <a:lnTo>
                  <a:pt x="1790700" y="6591300"/>
                </a:lnTo>
                <a:lnTo>
                  <a:pt x="1826828" y="6606019"/>
                </a:lnTo>
                <a:lnTo>
                  <a:pt x="1866443" y="6620269"/>
                </a:lnTo>
                <a:lnTo>
                  <a:pt x="1909257" y="6634061"/>
                </a:lnTo>
                <a:lnTo>
                  <a:pt x="1954983" y="6647408"/>
                </a:lnTo>
                <a:lnTo>
                  <a:pt x="2003333" y="6660320"/>
                </a:lnTo>
                <a:lnTo>
                  <a:pt x="2054020" y="6672809"/>
                </a:lnTo>
                <a:lnTo>
                  <a:pt x="2106757" y="6684888"/>
                </a:lnTo>
                <a:lnTo>
                  <a:pt x="2161256" y="6696566"/>
                </a:lnTo>
                <a:lnTo>
                  <a:pt x="2217231" y="6707857"/>
                </a:lnTo>
                <a:lnTo>
                  <a:pt x="2274394" y="6718772"/>
                </a:lnTo>
                <a:lnTo>
                  <a:pt x="2332458" y="6729322"/>
                </a:lnTo>
                <a:lnTo>
                  <a:pt x="2391136" y="6739518"/>
                </a:lnTo>
                <a:lnTo>
                  <a:pt x="2450140" y="6749374"/>
                </a:lnTo>
                <a:lnTo>
                  <a:pt x="2509183" y="6758899"/>
                </a:lnTo>
                <a:lnTo>
                  <a:pt x="2567978" y="6768106"/>
                </a:lnTo>
                <a:lnTo>
                  <a:pt x="2626237" y="6777007"/>
                </a:lnTo>
                <a:lnTo>
                  <a:pt x="2683674" y="6785613"/>
                </a:lnTo>
                <a:lnTo>
                  <a:pt x="2740001" y="6793935"/>
                </a:lnTo>
                <a:lnTo>
                  <a:pt x="2794931" y="6801986"/>
                </a:lnTo>
                <a:lnTo>
                  <a:pt x="2848176" y="6809776"/>
                </a:lnTo>
                <a:lnTo>
                  <a:pt x="2899450" y="6817318"/>
                </a:lnTo>
                <a:lnTo>
                  <a:pt x="2948464" y="6824623"/>
                </a:lnTo>
                <a:lnTo>
                  <a:pt x="2994933" y="6831702"/>
                </a:lnTo>
                <a:lnTo>
                  <a:pt x="3038568" y="6838568"/>
                </a:lnTo>
                <a:lnTo>
                  <a:pt x="3079082" y="6845232"/>
                </a:lnTo>
                <a:lnTo>
                  <a:pt x="3116188" y="6851705"/>
                </a:lnTo>
                <a:lnTo>
                  <a:pt x="3149600" y="6858000"/>
                </a:lnTo>
              </a:path>
              <a:path w="9144000" h="6858000">
                <a:moveTo>
                  <a:pt x="0" y="3213100"/>
                </a:moveTo>
                <a:lnTo>
                  <a:pt x="0" y="3213100"/>
                </a:lnTo>
              </a:path>
              <a:path w="9144000" h="6858000">
                <a:moveTo>
                  <a:pt x="3149600" y="6858000"/>
                </a:moveTo>
                <a:lnTo>
                  <a:pt x="3149600" y="6858000"/>
                </a:lnTo>
              </a:path>
              <a:path w="9144000" h="6858000">
                <a:moveTo>
                  <a:pt x="0" y="4254500"/>
                </a:moveTo>
                <a:lnTo>
                  <a:pt x="33010" y="4195842"/>
                </a:lnTo>
                <a:lnTo>
                  <a:pt x="66624" y="4146505"/>
                </a:lnTo>
                <a:lnTo>
                  <a:pt x="100681" y="4105943"/>
                </a:lnTo>
                <a:lnTo>
                  <a:pt x="135025" y="4073611"/>
                </a:lnTo>
                <a:lnTo>
                  <a:pt x="169497" y="4048963"/>
                </a:lnTo>
                <a:lnTo>
                  <a:pt x="203940" y="4031453"/>
                </a:lnTo>
                <a:lnTo>
                  <a:pt x="272105" y="4015669"/>
                </a:lnTo>
                <a:lnTo>
                  <a:pt x="305510" y="4016302"/>
                </a:lnTo>
                <a:lnTo>
                  <a:pt x="370180" y="4031894"/>
                </a:lnTo>
                <a:lnTo>
                  <a:pt x="430939" y="4062947"/>
                </a:lnTo>
                <a:lnTo>
                  <a:pt x="486524" y="4105099"/>
                </a:lnTo>
                <a:lnTo>
                  <a:pt x="535672" y="4153984"/>
                </a:lnTo>
                <a:lnTo>
                  <a:pt x="577118" y="4205239"/>
                </a:lnTo>
                <a:lnTo>
                  <a:pt x="609600" y="4254500"/>
                </a:lnTo>
                <a:lnTo>
                  <a:pt x="630578" y="4291714"/>
                </a:lnTo>
                <a:lnTo>
                  <a:pt x="646628" y="4330697"/>
                </a:lnTo>
                <a:lnTo>
                  <a:pt x="658178" y="4371317"/>
                </a:lnTo>
                <a:lnTo>
                  <a:pt x="665654" y="4413444"/>
                </a:lnTo>
                <a:lnTo>
                  <a:pt x="669486" y="4456944"/>
                </a:lnTo>
                <a:lnTo>
                  <a:pt x="670100" y="4501687"/>
                </a:lnTo>
                <a:lnTo>
                  <a:pt x="667925" y="4547540"/>
                </a:lnTo>
                <a:lnTo>
                  <a:pt x="663389" y="4594373"/>
                </a:lnTo>
                <a:lnTo>
                  <a:pt x="656919" y="4642053"/>
                </a:lnTo>
                <a:lnTo>
                  <a:pt x="648943" y="4690449"/>
                </a:lnTo>
                <a:lnTo>
                  <a:pt x="639890" y="4739429"/>
                </a:lnTo>
                <a:lnTo>
                  <a:pt x="630186" y="4788862"/>
                </a:lnTo>
                <a:lnTo>
                  <a:pt x="620260" y="4838616"/>
                </a:lnTo>
                <a:lnTo>
                  <a:pt x="610540" y="4888559"/>
                </a:lnTo>
                <a:lnTo>
                  <a:pt x="601454" y="4938559"/>
                </a:lnTo>
                <a:lnTo>
                  <a:pt x="593429" y="4988486"/>
                </a:lnTo>
                <a:lnTo>
                  <a:pt x="586893" y="5038206"/>
                </a:lnTo>
                <a:lnTo>
                  <a:pt x="582274" y="5087590"/>
                </a:lnTo>
                <a:lnTo>
                  <a:pt x="580000" y="5136504"/>
                </a:lnTo>
                <a:lnTo>
                  <a:pt x="580500" y="5184818"/>
                </a:lnTo>
                <a:lnTo>
                  <a:pt x="584200" y="5232400"/>
                </a:lnTo>
                <a:lnTo>
                  <a:pt x="590036" y="5280058"/>
                </a:lnTo>
                <a:lnTo>
                  <a:pt x="596644" y="5328598"/>
                </a:lnTo>
                <a:lnTo>
                  <a:pt x="604001" y="5377883"/>
                </a:lnTo>
                <a:lnTo>
                  <a:pt x="612084" y="5427775"/>
                </a:lnTo>
                <a:lnTo>
                  <a:pt x="620869" y="5478137"/>
                </a:lnTo>
                <a:lnTo>
                  <a:pt x="630334" y="5528832"/>
                </a:lnTo>
                <a:lnTo>
                  <a:pt x="640456" y="5579721"/>
                </a:lnTo>
                <a:lnTo>
                  <a:pt x="651211" y="5630668"/>
                </a:lnTo>
                <a:lnTo>
                  <a:pt x="662577" y="5681535"/>
                </a:lnTo>
                <a:lnTo>
                  <a:pt x="674530" y="5732185"/>
                </a:lnTo>
                <a:lnTo>
                  <a:pt x="687047" y="5782481"/>
                </a:lnTo>
                <a:lnTo>
                  <a:pt x="700106" y="5832284"/>
                </a:lnTo>
                <a:lnTo>
                  <a:pt x="713684" y="5881458"/>
                </a:lnTo>
                <a:lnTo>
                  <a:pt x="727757" y="5929865"/>
                </a:lnTo>
                <a:lnTo>
                  <a:pt x="742302" y="5977367"/>
                </a:lnTo>
                <a:lnTo>
                  <a:pt x="757296" y="6023829"/>
                </a:lnTo>
                <a:lnTo>
                  <a:pt x="772716" y="6069110"/>
                </a:lnTo>
                <a:lnTo>
                  <a:pt x="788540" y="6113076"/>
                </a:lnTo>
                <a:lnTo>
                  <a:pt x="804744" y="6155588"/>
                </a:lnTo>
                <a:lnTo>
                  <a:pt x="821305" y="6196508"/>
                </a:lnTo>
                <a:lnTo>
                  <a:pt x="838200" y="6235700"/>
                </a:lnTo>
                <a:lnTo>
                  <a:pt x="863638" y="6288572"/>
                </a:lnTo>
                <a:lnTo>
                  <a:pt x="891880" y="6339961"/>
                </a:lnTo>
                <a:lnTo>
                  <a:pt x="922446" y="6389806"/>
                </a:lnTo>
                <a:lnTo>
                  <a:pt x="954854" y="6438046"/>
                </a:lnTo>
                <a:lnTo>
                  <a:pt x="988624" y="6484620"/>
                </a:lnTo>
                <a:lnTo>
                  <a:pt x="1023274" y="6529466"/>
                </a:lnTo>
                <a:lnTo>
                  <a:pt x="1058324" y="6572524"/>
                </a:lnTo>
                <a:lnTo>
                  <a:pt x="1093292" y="6613733"/>
                </a:lnTo>
                <a:lnTo>
                  <a:pt x="1127699" y="6653032"/>
                </a:lnTo>
                <a:lnTo>
                  <a:pt x="1161062" y="6690359"/>
                </a:lnTo>
                <a:lnTo>
                  <a:pt x="1192901" y="6725655"/>
                </a:lnTo>
                <a:lnTo>
                  <a:pt x="1222735" y="6758858"/>
                </a:lnTo>
                <a:lnTo>
                  <a:pt x="1250084" y="6789907"/>
                </a:lnTo>
                <a:lnTo>
                  <a:pt x="1274465" y="6818741"/>
                </a:lnTo>
                <a:lnTo>
                  <a:pt x="1295400" y="6845300"/>
                </a:lnTo>
              </a:path>
              <a:path w="9144000" h="6858000">
                <a:moveTo>
                  <a:pt x="0" y="3810000"/>
                </a:moveTo>
                <a:lnTo>
                  <a:pt x="0" y="3810000"/>
                </a:lnTo>
              </a:path>
              <a:path w="9144000" h="6858000">
                <a:moveTo>
                  <a:pt x="1295400" y="6845300"/>
                </a:moveTo>
                <a:lnTo>
                  <a:pt x="1295400" y="6845300"/>
                </a:lnTo>
              </a:path>
              <a:path w="9144000" h="6858000">
                <a:moveTo>
                  <a:pt x="4267200" y="6845300"/>
                </a:moveTo>
                <a:lnTo>
                  <a:pt x="4293350" y="6837974"/>
                </a:lnTo>
                <a:lnTo>
                  <a:pt x="4326000" y="6831431"/>
                </a:lnTo>
                <a:lnTo>
                  <a:pt x="4364268" y="6825203"/>
                </a:lnTo>
                <a:lnTo>
                  <a:pt x="4407271" y="6818819"/>
                </a:lnTo>
                <a:lnTo>
                  <a:pt x="4454125" y="6811809"/>
                </a:lnTo>
                <a:lnTo>
                  <a:pt x="4503948" y="6803704"/>
                </a:lnTo>
                <a:lnTo>
                  <a:pt x="4555857" y="6794035"/>
                </a:lnTo>
                <a:lnTo>
                  <a:pt x="4608970" y="6782332"/>
                </a:lnTo>
                <a:lnTo>
                  <a:pt x="4662403" y="6768124"/>
                </a:lnTo>
                <a:lnTo>
                  <a:pt x="4715274" y="6750943"/>
                </a:lnTo>
                <a:lnTo>
                  <a:pt x="4766700" y="6730319"/>
                </a:lnTo>
                <a:lnTo>
                  <a:pt x="4815799" y="6705782"/>
                </a:lnTo>
                <a:lnTo>
                  <a:pt x="4861687" y="6676863"/>
                </a:lnTo>
                <a:lnTo>
                  <a:pt x="4903481" y="6643092"/>
                </a:lnTo>
                <a:lnTo>
                  <a:pt x="4940300" y="6604000"/>
                </a:lnTo>
                <a:lnTo>
                  <a:pt x="4982751" y="6538543"/>
                </a:lnTo>
                <a:lnTo>
                  <a:pt x="5001519" y="6500160"/>
                </a:lnTo>
                <a:lnTo>
                  <a:pt x="5018875" y="6458517"/>
                </a:lnTo>
                <a:lnTo>
                  <a:pt x="5034990" y="6413997"/>
                </a:lnTo>
                <a:lnTo>
                  <a:pt x="5050031" y="6366984"/>
                </a:lnTo>
                <a:lnTo>
                  <a:pt x="5064169" y="6317859"/>
                </a:lnTo>
                <a:lnTo>
                  <a:pt x="5077574" y="6267006"/>
                </a:lnTo>
                <a:lnTo>
                  <a:pt x="5090415" y="6214807"/>
                </a:lnTo>
                <a:lnTo>
                  <a:pt x="5102861" y="6161646"/>
                </a:lnTo>
                <a:lnTo>
                  <a:pt x="5115083" y="6107906"/>
                </a:lnTo>
                <a:lnTo>
                  <a:pt x="5127250" y="6053968"/>
                </a:lnTo>
                <a:lnTo>
                  <a:pt x="5139531" y="6000217"/>
                </a:lnTo>
                <a:lnTo>
                  <a:pt x="5152097" y="5947035"/>
                </a:lnTo>
                <a:lnTo>
                  <a:pt x="5165116" y="5894804"/>
                </a:lnTo>
                <a:lnTo>
                  <a:pt x="5178758" y="5843908"/>
                </a:lnTo>
                <a:lnTo>
                  <a:pt x="5193193" y="5794729"/>
                </a:lnTo>
                <a:lnTo>
                  <a:pt x="5208591" y="5747651"/>
                </a:lnTo>
                <a:lnTo>
                  <a:pt x="5225121" y="5703056"/>
                </a:lnTo>
                <a:lnTo>
                  <a:pt x="5242953" y="5661327"/>
                </a:lnTo>
                <a:lnTo>
                  <a:pt x="5262256" y="5622848"/>
                </a:lnTo>
                <a:lnTo>
                  <a:pt x="5283200" y="5588000"/>
                </a:lnTo>
                <a:lnTo>
                  <a:pt x="5313964" y="5543734"/>
                </a:lnTo>
                <a:lnTo>
                  <a:pt x="5346193" y="5501468"/>
                </a:lnTo>
                <a:lnTo>
                  <a:pt x="5379808" y="5461268"/>
                </a:lnTo>
                <a:lnTo>
                  <a:pt x="5414724" y="5423197"/>
                </a:lnTo>
                <a:lnTo>
                  <a:pt x="5450861" y="5387322"/>
                </a:lnTo>
                <a:lnTo>
                  <a:pt x="5488136" y="5353707"/>
                </a:lnTo>
                <a:lnTo>
                  <a:pt x="5526468" y="5322417"/>
                </a:lnTo>
                <a:lnTo>
                  <a:pt x="5565775" y="5293518"/>
                </a:lnTo>
                <a:lnTo>
                  <a:pt x="5605974" y="5267075"/>
                </a:lnTo>
                <a:lnTo>
                  <a:pt x="5646985" y="5243152"/>
                </a:lnTo>
                <a:lnTo>
                  <a:pt x="5688725" y="5221816"/>
                </a:lnTo>
                <a:lnTo>
                  <a:pt x="5731113" y="5203130"/>
                </a:lnTo>
                <a:lnTo>
                  <a:pt x="5774066" y="5187160"/>
                </a:lnTo>
                <a:lnTo>
                  <a:pt x="5817502" y="5173972"/>
                </a:lnTo>
                <a:lnTo>
                  <a:pt x="5861341" y="5163630"/>
                </a:lnTo>
                <a:lnTo>
                  <a:pt x="5905500" y="5156200"/>
                </a:lnTo>
                <a:lnTo>
                  <a:pt x="5947738" y="5152142"/>
                </a:lnTo>
                <a:lnTo>
                  <a:pt x="5991021" y="5151079"/>
                </a:lnTo>
                <a:lnTo>
                  <a:pt x="6035261" y="5152868"/>
                </a:lnTo>
                <a:lnTo>
                  <a:pt x="6080370" y="5157367"/>
                </a:lnTo>
                <a:lnTo>
                  <a:pt x="6126259" y="5164433"/>
                </a:lnTo>
                <a:lnTo>
                  <a:pt x="6172840" y="5173923"/>
                </a:lnTo>
                <a:lnTo>
                  <a:pt x="6220024" y="5185694"/>
                </a:lnTo>
                <a:lnTo>
                  <a:pt x="6267723" y="5199604"/>
                </a:lnTo>
                <a:lnTo>
                  <a:pt x="6315849" y="5215511"/>
                </a:lnTo>
                <a:lnTo>
                  <a:pt x="6364313" y="5233271"/>
                </a:lnTo>
                <a:lnTo>
                  <a:pt x="6413026" y="5252741"/>
                </a:lnTo>
                <a:lnTo>
                  <a:pt x="6461901" y="5273780"/>
                </a:lnTo>
                <a:lnTo>
                  <a:pt x="6510848" y="5296244"/>
                </a:lnTo>
                <a:lnTo>
                  <a:pt x="6559780" y="5319990"/>
                </a:lnTo>
                <a:lnTo>
                  <a:pt x="6608609" y="5344877"/>
                </a:lnTo>
                <a:lnTo>
                  <a:pt x="6657244" y="5370761"/>
                </a:lnTo>
                <a:lnTo>
                  <a:pt x="6705600" y="5397500"/>
                </a:lnTo>
                <a:lnTo>
                  <a:pt x="6745020" y="5420612"/>
                </a:lnTo>
                <a:lnTo>
                  <a:pt x="6785194" y="5445914"/>
                </a:lnTo>
                <a:lnTo>
                  <a:pt x="6826009" y="5473211"/>
                </a:lnTo>
                <a:lnTo>
                  <a:pt x="6867355" y="5502307"/>
                </a:lnTo>
                <a:lnTo>
                  <a:pt x="6909120" y="5533007"/>
                </a:lnTo>
                <a:lnTo>
                  <a:pt x="6951195" y="5565117"/>
                </a:lnTo>
                <a:lnTo>
                  <a:pt x="6993466" y="5598442"/>
                </a:lnTo>
                <a:lnTo>
                  <a:pt x="7035824" y="5632786"/>
                </a:lnTo>
                <a:lnTo>
                  <a:pt x="7078158" y="5667954"/>
                </a:lnTo>
                <a:lnTo>
                  <a:pt x="7120355" y="5703752"/>
                </a:lnTo>
                <a:lnTo>
                  <a:pt x="7162306" y="5739984"/>
                </a:lnTo>
                <a:lnTo>
                  <a:pt x="7203899" y="5776456"/>
                </a:lnTo>
                <a:lnTo>
                  <a:pt x="7245022" y="5812972"/>
                </a:lnTo>
                <a:lnTo>
                  <a:pt x="7285566" y="5849337"/>
                </a:lnTo>
                <a:lnTo>
                  <a:pt x="7325419" y="5885357"/>
                </a:lnTo>
                <a:lnTo>
                  <a:pt x="7364469" y="5920837"/>
                </a:lnTo>
                <a:lnTo>
                  <a:pt x="7402606" y="5955580"/>
                </a:lnTo>
                <a:lnTo>
                  <a:pt x="7439719" y="5989394"/>
                </a:lnTo>
                <a:lnTo>
                  <a:pt x="7475696" y="6022081"/>
                </a:lnTo>
                <a:lnTo>
                  <a:pt x="7510427" y="6053448"/>
                </a:lnTo>
                <a:lnTo>
                  <a:pt x="7543800" y="6083300"/>
                </a:lnTo>
                <a:lnTo>
                  <a:pt x="7584518" y="6121381"/>
                </a:lnTo>
                <a:lnTo>
                  <a:pt x="7621361" y="6159351"/>
                </a:lnTo>
                <a:lnTo>
                  <a:pt x="7654949" y="6197097"/>
                </a:lnTo>
                <a:lnTo>
                  <a:pt x="7685901" y="6234509"/>
                </a:lnTo>
                <a:lnTo>
                  <a:pt x="7714836" y="6271474"/>
                </a:lnTo>
                <a:lnTo>
                  <a:pt x="7742373" y="6307881"/>
                </a:lnTo>
                <a:lnTo>
                  <a:pt x="7769134" y="6343618"/>
                </a:lnTo>
                <a:lnTo>
                  <a:pt x="7795736" y="6378575"/>
                </a:lnTo>
                <a:lnTo>
                  <a:pt x="7822799" y="6412638"/>
                </a:lnTo>
                <a:lnTo>
                  <a:pt x="7850944" y="6445696"/>
                </a:lnTo>
                <a:lnTo>
                  <a:pt x="7880788" y="6477638"/>
                </a:lnTo>
                <a:lnTo>
                  <a:pt x="7912953" y="6508353"/>
                </a:lnTo>
                <a:lnTo>
                  <a:pt x="7948057" y="6537728"/>
                </a:lnTo>
                <a:lnTo>
                  <a:pt x="7986719" y="6565651"/>
                </a:lnTo>
                <a:lnTo>
                  <a:pt x="8029561" y="6592013"/>
                </a:lnTo>
                <a:lnTo>
                  <a:pt x="8077200" y="6616700"/>
                </a:lnTo>
                <a:lnTo>
                  <a:pt x="8115660" y="6633575"/>
                </a:lnTo>
                <a:lnTo>
                  <a:pt x="8157703" y="6649590"/>
                </a:lnTo>
                <a:lnTo>
                  <a:pt x="8202941" y="6664780"/>
                </a:lnTo>
                <a:lnTo>
                  <a:pt x="8250990" y="6679182"/>
                </a:lnTo>
                <a:lnTo>
                  <a:pt x="8301463" y="6692833"/>
                </a:lnTo>
                <a:lnTo>
                  <a:pt x="8353976" y="6705769"/>
                </a:lnTo>
                <a:lnTo>
                  <a:pt x="8408141" y="6718027"/>
                </a:lnTo>
                <a:lnTo>
                  <a:pt x="8463573" y="6729643"/>
                </a:lnTo>
                <a:lnTo>
                  <a:pt x="8519888" y="6740653"/>
                </a:lnTo>
                <a:lnTo>
                  <a:pt x="8576698" y="6751094"/>
                </a:lnTo>
                <a:lnTo>
                  <a:pt x="8633618" y="6761003"/>
                </a:lnTo>
                <a:lnTo>
                  <a:pt x="8690263" y="6770416"/>
                </a:lnTo>
                <a:lnTo>
                  <a:pt x="8746247" y="6779370"/>
                </a:lnTo>
                <a:lnTo>
                  <a:pt x="8801183" y="6787900"/>
                </a:lnTo>
                <a:lnTo>
                  <a:pt x="8854687" y="6796045"/>
                </a:lnTo>
                <a:lnTo>
                  <a:pt x="8906373" y="6803839"/>
                </a:lnTo>
                <a:lnTo>
                  <a:pt x="8955855" y="6811320"/>
                </a:lnTo>
                <a:lnTo>
                  <a:pt x="9002746" y="6818524"/>
                </a:lnTo>
                <a:lnTo>
                  <a:pt x="9046662" y="6825487"/>
                </a:lnTo>
                <a:lnTo>
                  <a:pt x="9087217" y="6832246"/>
                </a:lnTo>
                <a:lnTo>
                  <a:pt x="9124025" y="6838838"/>
                </a:lnTo>
                <a:lnTo>
                  <a:pt x="9144000" y="6842788"/>
                </a:lnTo>
              </a:path>
              <a:path w="9144000" h="6858000">
                <a:moveTo>
                  <a:pt x="4267200" y="5124450"/>
                </a:moveTo>
                <a:lnTo>
                  <a:pt x="4267200" y="5124450"/>
                </a:lnTo>
              </a:path>
            </a:pathLst>
          </a:custGeom>
          <a:ln w="9344">
            <a:solidFill>
              <a:srgbClr val="F3F3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0" y="0"/>
            <a:ext cx="51562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736600" y="1038860"/>
            <a:ext cx="8180070" cy="5485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270" y="380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-1270" y="507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BFB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1270" y="634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-1270" y="761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-1270" y="888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-1270" y="1028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-1270" y="1155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-1270" y="1282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-1270" y="1409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-1270" y="1536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-1270" y="1663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-1270" y="179070"/>
            <a:ext cx="9146540" cy="15240"/>
          </a:xfrm>
          <a:custGeom>
            <a:avLst/>
            <a:gdLst/>
            <a:ahLst/>
            <a:cxnLst/>
            <a:rect l="l" t="t" r="r" b="b"/>
            <a:pathLst>
              <a:path w="9146540" h="15239">
                <a:moveTo>
                  <a:pt x="9146540" y="0"/>
                </a:moveTo>
                <a:lnTo>
                  <a:pt x="0" y="0"/>
                </a:lnTo>
                <a:lnTo>
                  <a:pt x="0" y="15239"/>
                </a:lnTo>
                <a:lnTo>
                  <a:pt x="9146540" y="15239"/>
                </a:lnTo>
                <a:lnTo>
                  <a:pt x="914654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-1270" y="193039"/>
            <a:ext cx="9146540" cy="12700"/>
          </a:xfrm>
          <a:custGeom>
            <a:avLst/>
            <a:gdLst/>
            <a:ahLst/>
            <a:cxnLst/>
            <a:rect l="l" t="t" r="r" b="b"/>
            <a:pathLst>
              <a:path w="9146540" h="1270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-1270" y="2057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-1270" y="2184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-1270" y="2311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-1270" y="2438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-1270" y="2565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-1270" y="26923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-1270" y="2832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-1270" y="2959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-1270" y="3086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-1270" y="3213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-1270" y="3340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-1270" y="34671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4E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-1270" y="359410"/>
            <a:ext cx="9146540" cy="15240"/>
          </a:xfrm>
          <a:custGeom>
            <a:avLst/>
            <a:gdLst/>
            <a:ahLst/>
            <a:cxnLst/>
            <a:rect l="l" t="t" r="r" b="b"/>
            <a:pathLst>
              <a:path w="9146540" h="15239">
                <a:moveTo>
                  <a:pt x="9146540" y="0"/>
                </a:moveTo>
                <a:lnTo>
                  <a:pt x="0" y="0"/>
                </a:lnTo>
                <a:lnTo>
                  <a:pt x="0" y="15239"/>
                </a:lnTo>
                <a:lnTo>
                  <a:pt x="9146540" y="15239"/>
                </a:lnTo>
                <a:lnTo>
                  <a:pt x="9146540" y="0"/>
                </a:lnTo>
                <a:close/>
              </a:path>
            </a:pathLst>
          </a:custGeom>
          <a:solidFill>
            <a:srgbClr val="E3E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-1270" y="37338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-1270" y="38608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-1270" y="39878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-1270" y="41147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-1270" y="42417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-1270" y="43687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-1270" y="450850"/>
            <a:ext cx="9146540" cy="12700"/>
          </a:xfrm>
          <a:custGeom>
            <a:avLst/>
            <a:gdLst/>
            <a:ahLst/>
            <a:cxnLst/>
            <a:rect l="l" t="t" r="r" b="b"/>
            <a:pathLst>
              <a:path w="9146540" h="1270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-1270" y="4635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-1270" y="4762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-1270" y="4889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-1270" y="5016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-1270" y="51435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-1270" y="528319"/>
            <a:ext cx="9146540" cy="12700"/>
          </a:xfrm>
          <a:custGeom>
            <a:avLst/>
            <a:gdLst/>
            <a:ahLst/>
            <a:cxnLst/>
            <a:rect l="l" t="t" r="r" b="b"/>
            <a:pathLst>
              <a:path w="9146540" h="1270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-1270" y="539750"/>
            <a:ext cx="9146540" cy="15240"/>
          </a:xfrm>
          <a:custGeom>
            <a:avLst/>
            <a:gdLst/>
            <a:ahLst/>
            <a:cxnLst/>
            <a:rect l="l" t="t" r="r" b="b"/>
            <a:pathLst>
              <a:path w="9146540" h="15240">
                <a:moveTo>
                  <a:pt x="9146540" y="0"/>
                </a:moveTo>
                <a:lnTo>
                  <a:pt x="0" y="0"/>
                </a:lnTo>
                <a:lnTo>
                  <a:pt x="0" y="15239"/>
                </a:lnTo>
                <a:lnTo>
                  <a:pt x="9146540" y="15239"/>
                </a:lnTo>
                <a:lnTo>
                  <a:pt x="9146540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-1270" y="5537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-1270" y="5664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-1270" y="5791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-1270" y="5918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-1270" y="6045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-1270" y="61721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FCF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-1270" y="63119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E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-1270" y="64389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-1270" y="656589"/>
            <a:ext cx="9146540" cy="26670"/>
          </a:xfrm>
          <a:custGeom>
            <a:avLst/>
            <a:gdLst/>
            <a:ahLst/>
            <a:cxnLst/>
            <a:rect l="l" t="t" r="r" b="b"/>
            <a:pathLst>
              <a:path w="9146540" h="2667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0" y="13970"/>
                </a:lnTo>
                <a:lnTo>
                  <a:pt x="0" y="26670"/>
                </a:lnTo>
                <a:lnTo>
                  <a:pt x="9146540" y="26670"/>
                </a:lnTo>
                <a:lnTo>
                  <a:pt x="9146540" y="1397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-1270" y="68199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-1270" y="69469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-1270" y="7086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-1270" y="7213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7C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-1270" y="7340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-1270" y="7467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5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-1270" y="7594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-1270" y="7721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-1270" y="786129"/>
            <a:ext cx="9146540" cy="12700"/>
          </a:xfrm>
          <a:custGeom>
            <a:avLst/>
            <a:gdLst/>
            <a:ahLst/>
            <a:cxnLst/>
            <a:rect l="l" t="t" r="r" b="b"/>
            <a:pathLst>
              <a:path w="9146540" h="12700">
                <a:moveTo>
                  <a:pt x="9146540" y="0"/>
                </a:moveTo>
                <a:lnTo>
                  <a:pt x="0" y="0"/>
                </a:lnTo>
                <a:lnTo>
                  <a:pt x="0" y="12700"/>
                </a:lnTo>
                <a:lnTo>
                  <a:pt x="9146540" y="12700"/>
                </a:lnTo>
                <a:lnTo>
                  <a:pt x="9146540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-1270" y="79756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70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C1C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-1270" y="8115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-1270" y="8242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-1270" y="8369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-1270" y="8496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DBD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-1270" y="8623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-1270" y="87502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BB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-1270" y="8889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ABA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-1270" y="9016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9B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-1270" y="9143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-1270" y="9270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7B7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-1270" y="9397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6B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-1270" y="952499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70"/>
                </a:lnTo>
                <a:lnTo>
                  <a:pt x="9146540" y="13970"/>
                </a:lnTo>
                <a:lnTo>
                  <a:pt x="914654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-1270" y="9664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B4B4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-1270" y="979170"/>
            <a:ext cx="9146540" cy="13970"/>
          </a:xfrm>
          <a:custGeom>
            <a:avLst/>
            <a:gdLst/>
            <a:ahLst/>
            <a:cxnLst/>
            <a:rect l="l" t="t" r="r" b="b"/>
            <a:pathLst>
              <a:path w="9146540" h="13969">
                <a:moveTo>
                  <a:pt x="9146540" y="0"/>
                </a:moveTo>
                <a:lnTo>
                  <a:pt x="0" y="0"/>
                </a:lnTo>
                <a:lnTo>
                  <a:pt x="0" y="13969"/>
                </a:lnTo>
                <a:lnTo>
                  <a:pt x="9146540" y="13969"/>
                </a:lnTo>
                <a:lnTo>
                  <a:pt x="9146540" y="0"/>
                </a:lnTo>
                <a:close/>
              </a:path>
            </a:pathLst>
          </a:custGeom>
          <a:solidFill>
            <a:srgbClr val="B3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1816100"/>
                </a:moveTo>
                <a:lnTo>
                  <a:pt x="40503" y="1836084"/>
                </a:lnTo>
                <a:lnTo>
                  <a:pt x="81676" y="1865329"/>
                </a:lnTo>
                <a:lnTo>
                  <a:pt x="125225" y="1901733"/>
                </a:lnTo>
                <a:lnTo>
                  <a:pt x="148423" y="1921963"/>
                </a:lnTo>
                <a:lnTo>
                  <a:pt x="172856" y="1943194"/>
                </a:lnTo>
                <a:lnTo>
                  <a:pt x="226276" y="1987610"/>
                </a:lnTo>
                <a:lnTo>
                  <a:pt x="287191" y="2032879"/>
                </a:lnTo>
                <a:lnTo>
                  <a:pt x="320992" y="2055177"/>
                </a:lnTo>
                <a:lnTo>
                  <a:pt x="357307" y="2076900"/>
                </a:lnTo>
                <a:lnTo>
                  <a:pt x="396349" y="2097785"/>
                </a:lnTo>
                <a:lnTo>
                  <a:pt x="438332" y="2117570"/>
                </a:lnTo>
                <a:lnTo>
                  <a:pt x="483468" y="2135992"/>
                </a:lnTo>
                <a:lnTo>
                  <a:pt x="531971" y="2152788"/>
                </a:lnTo>
                <a:lnTo>
                  <a:pt x="584054" y="2167695"/>
                </a:lnTo>
                <a:lnTo>
                  <a:pt x="639930" y="2180451"/>
                </a:lnTo>
                <a:lnTo>
                  <a:pt x="699814" y="2190794"/>
                </a:lnTo>
                <a:lnTo>
                  <a:pt x="763918" y="2198459"/>
                </a:lnTo>
                <a:lnTo>
                  <a:pt x="832455" y="2203185"/>
                </a:lnTo>
                <a:lnTo>
                  <a:pt x="905638" y="2204709"/>
                </a:lnTo>
                <a:lnTo>
                  <a:pt x="983682" y="2202768"/>
                </a:lnTo>
                <a:lnTo>
                  <a:pt x="1066800" y="2197100"/>
                </a:lnTo>
                <a:lnTo>
                  <a:pt x="1119831" y="2193180"/>
                </a:lnTo>
                <a:lnTo>
                  <a:pt x="1167764" y="2181977"/>
                </a:lnTo>
                <a:lnTo>
                  <a:pt x="1210910" y="2164323"/>
                </a:lnTo>
                <a:lnTo>
                  <a:pt x="1249582" y="2141051"/>
                </a:lnTo>
                <a:lnTo>
                  <a:pt x="1284093" y="2112992"/>
                </a:lnTo>
                <a:lnTo>
                  <a:pt x="1314753" y="2080979"/>
                </a:lnTo>
                <a:lnTo>
                  <a:pt x="1341876" y="2045844"/>
                </a:lnTo>
                <a:lnTo>
                  <a:pt x="1365773" y="2008420"/>
                </a:lnTo>
                <a:lnTo>
                  <a:pt x="1386756" y="1969540"/>
                </a:lnTo>
                <a:lnTo>
                  <a:pt x="1405139" y="1930035"/>
                </a:lnTo>
                <a:lnTo>
                  <a:pt x="1421232" y="1890739"/>
                </a:lnTo>
                <a:lnTo>
                  <a:pt x="1435348" y="1852483"/>
                </a:lnTo>
                <a:lnTo>
                  <a:pt x="1447800" y="1816100"/>
                </a:lnTo>
                <a:lnTo>
                  <a:pt x="1455395" y="1776427"/>
                </a:lnTo>
                <a:lnTo>
                  <a:pt x="1454590" y="1733990"/>
                </a:lnTo>
                <a:lnTo>
                  <a:pt x="1447145" y="1689357"/>
                </a:lnTo>
                <a:lnTo>
                  <a:pt x="1434817" y="1643097"/>
                </a:lnTo>
                <a:lnTo>
                  <a:pt x="1419368" y="1595779"/>
                </a:lnTo>
                <a:lnTo>
                  <a:pt x="1402556" y="1547971"/>
                </a:lnTo>
                <a:lnTo>
                  <a:pt x="1386141" y="1500242"/>
                </a:lnTo>
                <a:lnTo>
                  <a:pt x="1371882" y="1453162"/>
                </a:lnTo>
                <a:lnTo>
                  <a:pt x="1361539" y="1407298"/>
                </a:lnTo>
                <a:lnTo>
                  <a:pt x="1356871" y="1363221"/>
                </a:lnTo>
                <a:lnTo>
                  <a:pt x="1359638" y="1321498"/>
                </a:lnTo>
                <a:lnTo>
                  <a:pt x="1371600" y="1282700"/>
                </a:lnTo>
                <a:lnTo>
                  <a:pt x="1374182" y="1217079"/>
                </a:lnTo>
                <a:lnTo>
                  <a:pt x="1381672" y="1159572"/>
                </a:lnTo>
                <a:lnTo>
                  <a:pt x="1393689" y="1109662"/>
                </a:lnTo>
                <a:lnTo>
                  <a:pt x="1409849" y="1066831"/>
                </a:lnTo>
                <a:lnTo>
                  <a:pt x="1429770" y="1030561"/>
                </a:lnTo>
                <a:lnTo>
                  <a:pt x="1453068" y="1000336"/>
                </a:lnTo>
                <a:lnTo>
                  <a:pt x="1508265" y="955949"/>
                </a:lnTo>
                <a:lnTo>
                  <a:pt x="1572378" y="929530"/>
                </a:lnTo>
                <a:lnTo>
                  <a:pt x="1642345" y="916939"/>
                </a:lnTo>
                <a:lnTo>
                  <a:pt x="1715102" y="914039"/>
                </a:lnTo>
                <a:lnTo>
                  <a:pt x="1751571" y="914929"/>
                </a:lnTo>
                <a:lnTo>
                  <a:pt x="1787588" y="916689"/>
                </a:lnTo>
                <a:lnTo>
                  <a:pt x="1822772" y="918801"/>
                </a:lnTo>
                <a:lnTo>
                  <a:pt x="1856739" y="920750"/>
                </a:lnTo>
                <a:lnTo>
                  <a:pt x="1912922" y="938496"/>
                </a:lnTo>
                <a:lnTo>
                  <a:pt x="1967254" y="951012"/>
                </a:lnTo>
                <a:lnTo>
                  <a:pt x="2019858" y="958802"/>
                </a:lnTo>
                <a:lnTo>
                  <a:pt x="2070859" y="962376"/>
                </a:lnTo>
                <a:lnTo>
                  <a:pt x="2120381" y="962238"/>
                </a:lnTo>
                <a:lnTo>
                  <a:pt x="2168548" y="958897"/>
                </a:lnTo>
                <a:lnTo>
                  <a:pt x="2215484" y="952858"/>
                </a:lnTo>
                <a:lnTo>
                  <a:pt x="2261314" y="944630"/>
                </a:lnTo>
                <a:lnTo>
                  <a:pt x="2306161" y="934720"/>
                </a:lnTo>
                <a:lnTo>
                  <a:pt x="2350149" y="923633"/>
                </a:lnTo>
                <a:lnTo>
                  <a:pt x="2393404" y="911877"/>
                </a:lnTo>
                <a:lnTo>
                  <a:pt x="2436048" y="899959"/>
                </a:lnTo>
                <a:lnTo>
                  <a:pt x="2478206" y="888386"/>
                </a:lnTo>
                <a:lnTo>
                  <a:pt x="2520002" y="877665"/>
                </a:lnTo>
                <a:lnTo>
                  <a:pt x="2561560" y="868303"/>
                </a:lnTo>
                <a:lnTo>
                  <a:pt x="2603005" y="860807"/>
                </a:lnTo>
                <a:lnTo>
                  <a:pt x="2644460" y="855683"/>
                </a:lnTo>
                <a:lnTo>
                  <a:pt x="2686050" y="853439"/>
                </a:lnTo>
                <a:lnTo>
                  <a:pt x="2734593" y="855034"/>
                </a:lnTo>
                <a:lnTo>
                  <a:pt x="2780908" y="860305"/>
                </a:lnTo>
                <a:lnTo>
                  <a:pt x="2825374" y="868456"/>
                </a:lnTo>
                <a:lnTo>
                  <a:pt x="2868370" y="878693"/>
                </a:lnTo>
                <a:lnTo>
                  <a:pt x="2910275" y="890222"/>
                </a:lnTo>
                <a:lnTo>
                  <a:pt x="2951469" y="902248"/>
                </a:lnTo>
                <a:lnTo>
                  <a:pt x="2992332" y="913976"/>
                </a:lnTo>
                <a:lnTo>
                  <a:pt x="3033242" y="924611"/>
                </a:lnTo>
                <a:lnTo>
                  <a:pt x="3074578" y="933358"/>
                </a:lnTo>
                <a:lnTo>
                  <a:pt x="3116721" y="939423"/>
                </a:lnTo>
                <a:lnTo>
                  <a:pt x="3160048" y="942011"/>
                </a:lnTo>
                <a:lnTo>
                  <a:pt x="3204941" y="940328"/>
                </a:lnTo>
                <a:lnTo>
                  <a:pt x="3251777" y="933578"/>
                </a:lnTo>
                <a:lnTo>
                  <a:pt x="3300937" y="920967"/>
                </a:lnTo>
                <a:lnTo>
                  <a:pt x="3352800" y="901700"/>
                </a:lnTo>
                <a:lnTo>
                  <a:pt x="3415139" y="866829"/>
                </a:lnTo>
                <a:lnTo>
                  <a:pt x="3458664" y="832430"/>
                </a:lnTo>
                <a:lnTo>
                  <a:pt x="3486573" y="798406"/>
                </a:lnTo>
                <a:lnTo>
                  <a:pt x="3508335" y="731112"/>
                </a:lnTo>
                <a:lnTo>
                  <a:pt x="3508586" y="697653"/>
                </a:lnTo>
                <a:lnTo>
                  <a:pt x="3506015" y="664194"/>
                </a:lnTo>
                <a:lnTo>
                  <a:pt x="3503820" y="630641"/>
                </a:lnTo>
                <a:lnTo>
                  <a:pt x="3505200" y="596900"/>
                </a:lnTo>
                <a:lnTo>
                  <a:pt x="3504915" y="570963"/>
                </a:lnTo>
                <a:lnTo>
                  <a:pt x="3497091" y="543441"/>
                </a:lnTo>
                <a:lnTo>
                  <a:pt x="3483518" y="514653"/>
                </a:lnTo>
                <a:lnTo>
                  <a:pt x="3465989" y="484917"/>
                </a:lnTo>
                <a:lnTo>
                  <a:pt x="3446293" y="454554"/>
                </a:lnTo>
                <a:lnTo>
                  <a:pt x="3426223" y="423883"/>
                </a:lnTo>
                <a:lnTo>
                  <a:pt x="3407568" y="393223"/>
                </a:lnTo>
                <a:lnTo>
                  <a:pt x="3392121" y="362894"/>
                </a:lnTo>
                <a:lnTo>
                  <a:pt x="3381673" y="333214"/>
                </a:lnTo>
                <a:lnTo>
                  <a:pt x="3378014" y="304503"/>
                </a:lnTo>
                <a:lnTo>
                  <a:pt x="3382937" y="277081"/>
                </a:lnTo>
                <a:lnTo>
                  <a:pt x="3425688" y="227380"/>
                </a:lnTo>
                <a:lnTo>
                  <a:pt x="3467100" y="205740"/>
                </a:lnTo>
                <a:lnTo>
                  <a:pt x="3518252" y="183427"/>
                </a:lnTo>
                <a:lnTo>
                  <a:pt x="3569079" y="165582"/>
                </a:lnTo>
                <a:lnTo>
                  <a:pt x="3619560" y="151932"/>
                </a:lnTo>
                <a:lnTo>
                  <a:pt x="3669676" y="142204"/>
                </a:lnTo>
                <a:lnTo>
                  <a:pt x="3719406" y="136125"/>
                </a:lnTo>
                <a:lnTo>
                  <a:pt x="3768730" y="133421"/>
                </a:lnTo>
                <a:lnTo>
                  <a:pt x="3817626" y="133819"/>
                </a:lnTo>
                <a:lnTo>
                  <a:pt x="3866076" y="137046"/>
                </a:lnTo>
                <a:lnTo>
                  <a:pt x="3914058" y="142829"/>
                </a:lnTo>
                <a:lnTo>
                  <a:pt x="3961553" y="150894"/>
                </a:lnTo>
                <a:lnTo>
                  <a:pt x="4008539" y="160969"/>
                </a:lnTo>
                <a:lnTo>
                  <a:pt x="4054998" y="172780"/>
                </a:lnTo>
                <a:lnTo>
                  <a:pt x="4100907" y="186055"/>
                </a:lnTo>
                <a:lnTo>
                  <a:pt x="4146248" y="200519"/>
                </a:lnTo>
                <a:lnTo>
                  <a:pt x="4191000" y="215900"/>
                </a:lnTo>
                <a:lnTo>
                  <a:pt x="4229464" y="232445"/>
                </a:lnTo>
                <a:lnTo>
                  <a:pt x="4266556" y="254217"/>
                </a:lnTo>
                <a:lnTo>
                  <a:pt x="4302484" y="280427"/>
                </a:lnTo>
                <a:lnTo>
                  <a:pt x="4337459" y="310289"/>
                </a:lnTo>
                <a:lnTo>
                  <a:pt x="4371690" y="343018"/>
                </a:lnTo>
                <a:lnTo>
                  <a:pt x="4405385" y="377827"/>
                </a:lnTo>
                <a:lnTo>
                  <a:pt x="4438754" y="413930"/>
                </a:lnTo>
                <a:lnTo>
                  <a:pt x="4472007" y="450539"/>
                </a:lnTo>
                <a:lnTo>
                  <a:pt x="4505354" y="486869"/>
                </a:lnTo>
                <a:lnTo>
                  <a:pt x="4539002" y="522134"/>
                </a:lnTo>
                <a:lnTo>
                  <a:pt x="4573163" y="555547"/>
                </a:lnTo>
                <a:lnTo>
                  <a:pt x="4608044" y="586322"/>
                </a:lnTo>
                <a:lnTo>
                  <a:pt x="4643857" y="613672"/>
                </a:lnTo>
                <a:lnTo>
                  <a:pt x="4680809" y="636811"/>
                </a:lnTo>
                <a:lnTo>
                  <a:pt x="4719111" y="654953"/>
                </a:lnTo>
                <a:lnTo>
                  <a:pt x="4758971" y="667311"/>
                </a:lnTo>
                <a:lnTo>
                  <a:pt x="4800600" y="673100"/>
                </a:lnTo>
                <a:lnTo>
                  <a:pt x="4840416" y="672744"/>
                </a:lnTo>
                <a:lnTo>
                  <a:pt x="4883354" y="667934"/>
                </a:lnTo>
                <a:lnTo>
                  <a:pt x="4928947" y="659068"/>
                </a:lnTo>
                <a:lnTo>
                  <a:pt x="4976729" y="646548"/>
                </a:lnTo>
                <a:lnTo>
                  <a:pt x="5026233" y="630772"/>
                </a:lnTo>
                <a:lnTo>
                  <a:pt x="5076993" y="612142"/>
                </a:lnTo>
                <a:lnTo>
                  <a:pt x="5128541" y="591056"/>
                </a:lnTo>
                <a:lnTo>
                  <a:pt x="5180411" y="567915"/>
                </a:lnTo>
                <a:lnTo>
                  <a:pt x="5232137" y="543118"/>
                </a:lnTo>
                <a:lnTo>
                  <a:pt x="5283251" y="517067"/>
                </a:lnTo>
                <a:lnTo>
                  <a:pt x="5333288" y="490160"/>
                </a:lnTo>
                <a:lnTo>
                  <a:pt x="5381781" y="462797"/>
                </a:lnTo>
                <a:lnTo>
                  <a:pt x="5428264" y="435379"/>
                </a:lnTo>
                <a:lnTo>
                  <a:pt x="5472268" y="408305"/>
                </a:lnTo>
                <a:lnTo>
                  <a:pt x="5513329" y="381975"/>
                </a:lnTo>
                <a:lnTo>
                  <a:pt x="5550979" y="356790"/>
                </a:lnTo>
                <a:lnTo>
                  <a:pt x="5584752" y="333149"/>
                </a:lnTo>
                <a:lnTo>
                  <a:pt x="5638800" y="292100"/>
                </a:lnTo>
                <a:lnTo>
                  <a:pt x="5675593" y="253634"/>
                </a:lnTo>
                <a:lnTo>
                  <a:pt x="5695139" y="214854"/>
                </a:lnTo>
                <a:lnTo>
                  <a:pt x="5700888" y="176388"/>
                </a:lnTo>
                <a:lnTo>
                  <a:pt x="5696289" y="138863"/>
                </a:lnTo>
                <a:lnTo>
                  <a:pt x="5684791" y="102906"/>
                </a:lnTo>
                <a:lnTo>
                  <a:pt x="5669844" y="69144"/>
                </a:lnTo>
                <a:lnTo>
                  <a:pt x="5654897" y="38204"/>
                </a:lnTo>
                <a:lnTo>
                  <a:pt x="5643399" y="10713"/>
                </a:lnTo>
                <a:lnTo>
                  <a:pt x="5641294" y="0"/>
                </a:lnTo>
              </a:path>
              <a:path w="9144000" h="6858000">
                <a:moveTo>
                  <a:pt x="0" y="1511300"/>
                </a:moveTo>
                <a:lnTo>
                  <a:pt x="23966" y="1529162"/>
                </a:lnTo>
                <a:lnTo>
                  <a:pt x="54210" y="1552746"/>
                </a:lnTo>
                <a:lnTo>
                  <a:pt x="89795" y="1581014"/>
                </a:lnTo>
                <a:lnTo>
                  <a:pt x="129786" y="1612923"/>
                </a:lnTo>
                <a:lnTo>
                  <a:pt x="173244" y="1647433"/>
                </a:lnTo>
                <a:lnTo>
                  <a:pt x="219235" y="1683504"/>
                </a:lnTo>
                <a:lnTo>
                  <a:pt x="266821" y="1720095"/>
                </a:lnTo>
                <a:lnTo>
                  <a:pt x="315066" y="1756166"/>
                </a:lnTo>
                <a:lnTo>
                  <a:pt x="363033" y="1790676"/>
                </a:lnTo>
                <a:lnTo>
                  <a:pt x="409787" y="1822585"/>
                </a:lnTo>
                <a:lnTo>
                  <a:pt x="454390" y="1850853"/>
                </a:lnTo>
                <a:lnTo>
                  <a:pt x="495906" y="1874437"/>
                </a:lnTo>
                <a:lnTo>
                  <a:pt x="533400" y="1892300"/>
                </a:lnTo>
                <a:lnTo>
                  <a:pt x="589619" y="1913031"/>
                </a:lnTo>
                <a:lnTo>
                  <a:pt x="643830" y="1927661"/>
                </a:lnTo>
                <a:lnTo>
                  <a:pt x="695808" y="1936278"/>
                </a:lnTo>
                <a:lnTo>
                  <a:pt x="745331" y="1938972"/>
                </a:lnTo>
                <a:lnTo>
                  <a:pt x="792174" y="1935832"/>
                </a:lnTo>
                <a:lnTo>
                  <a:pt x="836116" y="1926947"/>
                </a:lnTo>
                <a:lnTo>
                  <a:pt x="876932" y="1912406"/>
                </a:lnTo>
                <a:lnTo>
                  <a:pt x="914400" y="1892300"/>
                </a:lnTo>
                <a:lnTo>
                  <a:pt x="974952" y="1845085"/>
                </a:lnTo>
                <a:lnTo>
                  <a:pt x="1002453" y="1815394"/>
                </a:lnTo>
                <a:lnTo>
                  <a:pt x="1027602" y="1781188"/>
                </a:lnTo>
                <a:lnTo>
                  <a:pt x="1050023" y="1742121"/>
                </a:lnTo>
                <a:lnTo>
                  <a:pt x="1069340" y="1697848"/>
                </a:lnTo>
                <a:lnTo>
                  <a:pt x="1085175" y="1648026"/>
                </a:lnTo>
                <a:lnTo>
                  <a:pt x="1097154" y="1592308"/>
                </a:lnTo>
                <a:lnTo>
                  <a:pt x="1104900" y="1530350"/>
                </a:lnTo>
                <a:lnTo>
                  <a:pt x="1105992" y="1491056"/>
                </a:lnTo>
                <a:lnTo>
                  <a:pt x="1103880" y="1446986"/>
                </a:lnTo>
                <a:lnTo>
                  <a:pt x="1099048" y="1398838"/>
                </a:lnTo>
                <a:lnTo>
                  <a:pt x="1091981" y="1347311"/>
                </a:lnTo>
                <a:lnTo>
                  <a:pt x="1083166" y="1293105"/>
                </a:lnTo>
                <a:lnTo>
                  <a:pt x="1073087" y="1236920"/>
                </a:lnTo>
                <a:lnTo>
                  <a:pt x="1062231" y="1179455"/>
                </a:lnTo>
                <a:lnTo>
                  <a:pt x="1051083" y="1121409"/>
                </a:lnTo>
                <a:lnTo>
                  <a:pt x="1040129" y="1063483"/>
                </a:lnTo>
                <a:lnTo>
                  <a:pt x="1029853" y="1006375"/>
                </a:lnTo>
                <a:lnTo>
                  <a:pt x="1020742" y="950785"/>
                </a:lnTo>
                <a:lnTo>
                  <a:pt x="1013281" y="897413"/>
                </a:lnTo>
                <a:lnTo>
                  <a:pt x="1007956" y="846958"/>
                </a:lnTo>
                <a:lnTo>
                  <a:pt x="1005252" y="800119"/>
                </a:lnTo>
                <a:lnTo>
                  <a:pt x="1005654" y="757597"/>
                </a:lnTo>
                <a:lnTo>
                  <a:pt x="1019982" y="667605"/>
                </a:lnTo>
                <a:lnTo>
                  <a:pt x="1032418" y="619953"/>
                </a:lnTo>
                <a:lnTo>
                  <a:pt x="1047689" y="577237"/>
                </a:lnTo>
                <a:lnTo>
                  <a:pt x="1066525" y="539567"/>
                </a:lnTo>
                <a:lnTo>
                  <a:pt x="1089660" y="507047"/>
                </a:lnTo>
                <a:lnTo>
                  <a:pt x="1117823" y="479785"/>
                </a:lnTo>
                <a:lnTo>
                  <a:pt x="1151747" y="457888"/>
                </a:lnTo>
                <a:lnTo>
                  <a:pt x="1192164" y="441462"/>
                </a:lnTo>
                <a:lnTo>
                  <a:pt x="1239804" y="430613"/>
                </a:lnTo>
                <a:lnTo>
                  <a:pt x="1295400" y="425450"/>
                </a:lnTo>
                <a:lnTo>
                  <a:pt x="1329238" y="426116"/>
                </a:lnTo>
                <a:lnTo>
                  <a:pt x="1408556" y="437543"/>
                </a:lnTo>
                <a:lnTo>
                  <a:pt x="1453176" y="447557"/>
                </a:lnTo>
                <a:lnTo>
                  <a:pt x="1500531" y="459942"/>
                </a:lnTo>
                <a:lnTo>
                  <a:pt x="1550189" y="474322"/>
                </a:lnTo>
                <a:lnTo>
                  <a:pt x="1601722" y="490326"/>
                </a:lnTo>
                <a:lnTo>
                  <a:pt x="1654698" y="507580"/>
                </a:lnTo>
                <a:lnTo>
                  <a:pt x="1708689" y="525710"/>
                </a:lnTo>
                <a:lnTo>
                  <a:pt x="1763265" y="544343"/>
                </a:lnTo>
                <a:lnTo>
                  <a:pt x="1817994" y="563107"/>
                </a:lnTo>
                <a:lnTo>
                  <a:pt x="1872449" y="581627"/>
                </a:lnTo>
                <a:lnTo>
                  <a:pt x="1926198" y="599530"/>
                </a:lnTo>
                <a:lnTo>
                  <a:pt x="1978811" y="616444"/>
                </a:lnTo>
                <a:lnTo>
                  <a:pt x="2029859" y="631994"/>
                </a:lnTo>
                <a:lnTo>
                  <a:pt x="2078912" y="645808"/>
                </a:lnTo>
                <a:lnTo>
                  <a:pt x="2125540" y="657513"/>
                </a:lnTo>
                <a:lnTo>
                  <a:pt x="2169312" y="666734"/>
                </a:lnTo>
                <a:lnTo>
                  <a:pt x="2209800" y="673100"/>
                </a:lnTo>
                <a:lnTo>
                  <a:pt x="2274449" y="678918"/>
                </a:lnTo>
                <a:lnTo>
                  <a:pt x="2334977" y="680225"/>
                </a:lnTo>
                <a:lnTo>
                  <a:pt x="2391795" y="677737"/>
                </a:lnTo>
                <a:lnTo>
                  <a:pt x="2445315" y="672168"/>
                </a:lnTo>
                <a:lnTo>
                  <a:pt x="2495950" y="664235"/>
                </a:lnTo>
                <a:lnTo>
                  <a:pt x="2544112" y="654653"/>
                </a:lnTo>
                <a:lnTo>
                  <a:pt x="2590213" y="644139"/>
                </a:lnTo>
                <a:lnTo>
                  <a:pt x="2634665" y="633406"/>
                </a:lnTo>
                <a:lnTo>
                  <a:pt x="2677880" y="623172"/>
                </a:lnTo>
                <a:lnTo>
                  <a:pt x="2720271" y="614151"/>
                </a:lnTo>
                <a:lnTo>
                  <a:pt x="2762250" y="607060"/>
                </a:lnTo>
                <a:lnTo>
                  <a:pt x="2814313" y="602117"/>
                </a:lnTo>
                <a:lnTo>
                  <a:pt x="2867086" y="601199"/>
                </a:lnTo>
                <a:lnTo>
                  <a:pt x="2919118" y="602309"/>
                </a:lnTo>
                <a:lnTo>
                  <a:pt x="2968955" y="603450"/>
                </a:lnTo>
                <a:lnTo>
                  <a:pt x="3015143" y="602626"/>
                </a:lnTo>
                <a:lnTo>
                  <a:pt x="3056231" y="597840"/>
                </a:lnTo>
                <a:lnTo>
                  <a:pt x="3117292" y="568399"/>
                </a:lnTo>
                <a:lnTo>
                  <a:pt x="3141340" y="512403"/>
                </a:lnTo>
                <a:lnTo>
                  <a:pt x="3148750" y="439314"/>
                </a:lnTo>
                <a:lnTo>
                  <a:pt x="3148540" y="395736"/>
                </a:lnTo>
                <a:lnTo>
                  <a:pt x="3145296" y="348911"/>
                </a:lnTo>
                <a:lnTo>
                  <a:pt x="3138698" y="299922"/>
                </a:lnTo>
                <a:lnTo>
                  <a:pt x="3128427" y="249851"/>
                </a:lnTo>
                <a:lnTo>
                  <a:pt x="3114164" y="199780"/>
                </a:lnTo>
                <a:lnTo>
                  <a:pt x="3095590" y="150791"/>
                </a:lnTo>
                <a:lnTo>
                  <a:pt x="3072386" y="103967"/>
                </a:lnTo>
                <a:lnTo>
                  <a:pt x="3044232" y="60388"/>
                </a:lnTo>
                <a:lnTo>
                  <a:pt x="3010809" y="21139"/>
                </a:lnTo>
                <a:lnTo>
                  <a:pt x="2986440" y="0"/>
                </a:lnTo>
              </a:path>
              <a:path w="9144000" h="6858000">
                <a:moveTo>
                  <a:pt x="3168650" y="1955800"/>
                </a:moveTo>
                <a:lnTo>
                  <a:pt x="3168650" y="1955800"/>
                </a:lnTo>
              </a:path>
              <a:path w="9144000" h="6858000">
                <a:moveTo>
                  <a:pt x="0" y="901700"/>
                </a:moveTo>
                <a:lnTo>
                  <a:pt x="42869" y="953938"/>
                </a:lnTo>
                <a:lnTo>
                  <a:pt x="70882" y="989155"/>
                </a:lnTo>
                <a:lnTo>
                  <a:pt x="102453" y="1029096"/>
                </a:lnTo>
                <a:lnTo>
                  <a:pt x="136963" y="1072759"/>
                </a:lnTo>
                <a:lnTo>
                  <a:pt x="173794" y="1119137"/>
                </a:lnTo>
                <a:lnTo>
                  <a:pt x="212324" y="1167227"/>
                </a:lnTo>
                <a:lnTo>
                  <a:pt x="251936" y="1216025"/>
                </a:lnTo>
                <a:lnTo>
                  <a:pt x="292009" y="1264524"/>
                </a:lnTo>
                <a:lnTo>
                  <a:pt x="331923" y="1311721"/>
                </a:lnTo>
                <a:lnTo>
                  <a:pt x="371061" y="1356611"/>
                </a:lnTo>
                <a:lnTo>
                  <a:pt x="408801" y="1398190"/>
                </a:lnTo>
                <a:lnTo>
                  <a:pt x="444524" y="1435453"/>
                </a:lnTo>
                <a:lnTo>
                  <a:pt x="477611" y="1467395"/>
                </a:lnTo>
                <a:lnTo>
                  <a:pt x="507443" y="1493012"/>
                </a:lnTo>
                <a:lnTo>
                  <a:pt x="579841" y="1532567"/>
                </a:lnTo>
                <a:lnTo>
                  <a:pt x="623232" y="1539994"/>
                </a:lnTo>
                <a:lnTo>
                  <a:pt x="662545" y="1534740"/>
                </a:lnTo>
                <a:lnTo>
                  <a:pt x="724830" y="1490836"/>
                </a:lnTo>
                <a:lnTo>
                  <a:pt x="745747" y="1454507"/>
                </a:lnTo>
                <a:lnTo>
                  <a:pt x="758480" y="1410141"/>
                </a:lnTo>
                <a:lnTo>
                  <a:pt x="762000" y="1358900"/>
                </a:lnTo>
                <a:lnTo>
                  <a:pt x="759142" y="1328596"/>
                </a:lnTo>
                <a:lnTo>
                  <a:pt x="743356" y="1260033"/>
                </a:lnTo>
                <a:lnTo>
                  <a:pt x="731083" y="1221858"/>
                </a:lnTo>
                <a:lnTo>
                  <a:pt x="716327" y="1181147"/>
                </a:lnTo>
                <a:lnTo>
                  <a:pt x="699414" y="1137940"/>
                </a:lnTo>
                <a:lnTo>
                  <a:pt x="680672" y="1092281"/>
                </a:lnTo>
                <a:lnTo>
                  <a:pt x="660430" y="1044213"/>
                </a:lnTo>
                <a:lnTo>
                  <a:pt x="639013" y="993780"/>
                </a:lnTo>
                <a:lnTo>
                  <a:pt x="616749" y="941022"/>
                </a:lnTo>
                <a:lnTo>
                  <a:pt x="593966" y="885985"/>
                </a:lnTo>
                <a:lnTo>
                  <a:pt x="570992" y="828710"/>
                </a:lnTo>
                <a:lnTo>
                  <a:pt x="548152" y="769241"/>
                </a:lnTo>
                <a:lnTo>
                  <a:pt x="525776" y="707619"/>
                </a:lnTo>
                <a:lnTo>
                  <a:pt x="504190" y="643889"/>
                </a:lnTo>
                <a:lnTo>
                  <a:pt x="483172" y="587644"/>
                </a:lnTo>
                <a:lnTo>
                  <a:pt x="466649" y="534760"/>
                </a:lnTo>
                <a:lnTo>
                  <a:pt x="454447" y="485142"/>
                </a:lnTo>
                <a:lnTo>
                  <a:pt x="446392" y="438697"/>
                </a:lnTo>
                <a:lnTo>
                  <a:pt x="442311" y="395328"/>
                </a:lnTo>
                <a:lnTo>
                  <a:pt x="442031" y="354940"/>
                </a:lnTo>
                <a:lnTo>
                  <a:pt x="445379" y="317439"/>
                </a:lnTo>
                <a:lnTo>
                  <a:pt x="462265" y="250718"/>
                </a:lnTo>
                <a:lnTo>
                  <a:pt x="491584" y="194404"/>
                </a:lnTo>
                <a:lnTo>
                  <a:pt x="531948" y="147736"/>
                </a:lnTo>
                <a:lnTo>
                  <a:pt x="581973" y="109955"/>
                </a:lnTo>
                <a:lnTo>
                  <a:pt x="640273" y="80301"/>
                </a:lnTo>
                <a:lnTo>
                  <a:pt x="705462" y="58015"/>
                </a:lnTo>
                <a:lnTo>
                  <a:pt x="776153" y="42335"/>
                </a:lnTo>
                <a:lnTo>
                  <a:pt x="850961" y="32503"/>
                </a:lnTo>
                <a:lnTo>
                  <a:pt x="889476" y="29542"/>
                </a:lnTo>
                <a:lnTo>
                  <a:pt x="928500" y="27757"/>
                </a:lnTo>
                <a:lnTo>
                  <a:pt x="967861" y="27055"/>
                </a:lnTo>
                <a:lnTo>
                  <a:pt x="1007384" y="27339"/>
                </a:lnTo>
                <a:lnTo>
                  <a:pt x="1046898" y="28516"/>
                </a:lnTo>
                <a:lnTo>
                  <a:pt x="1086228" y="30489"/>
                </a:lnTo>
                <a:lnTo>
                  <a:pt x="1125201" y="33164"/>
                </a:lnTo>
                <a:lnTo>
                  <a:pt x="1163645" y="36445"/>
                </a:lnTo>
                <a:lnTo>
                  <a:pt x="1238250" y="44450"/>
                </a:lnTo>
                <a:lnTo>
                  <a:pt x="1286994" y="51829"/>
                </a:lnTo>
                <a:lnTo>
                  <a:pt x="1337135" y="61009"/>
                </a:lnTo>
                <a:lnTo>
                  <a:pt x="1388446" y="71775"/>
                </a:lnTo>
                <a:lnTo>
                  <a:pt x="1440703" y="83912"/>
                </a:lnTo>
                <a:lnTo>
                  <a:pt x="1493680" y="97206"/>
                </a:lnTo>
                <a:lnTo>
                  <a:pt x="1547151" y="111441"/>
                </a:lnTo>
                <a:lnTo>
                  <a:pt x="1600892" y="126403"/>
                </a:lnTo>
                <a:lnTo>
                  <a:pt x="1654676" y="141878"/>
                </a:lnTo>
                <a:lnTo>
                  <a:pt x="1708278" y="157650"/>
                </a:lnTo>
                <a:lnTo>
                  <a:pt x="1761473" y="173506"/>
                </a:lnTo>
                <a:lnTo>
                  <a:pt x="1814036" y="189230"/>
                </a:lnTo>
                <a:lnTo>
                  <a:pt x="1865740" y="204607"/>
                </a:lnTo>
                <a:lnTo>
                  <a:pt x="1916361" y="219423"/>
                </a:lnTo>
                <a:lnTo>
                  <a:pt x="1965673" y="233464"/>
                </a:lnTo>
                <a:lnTo>
                  <a:pt x="2013451" y="246514"/>
                </a:lnTo>
                <a:lnTo>
                  <a:pt x="2059469" y="258359"/>
                </a:lnTo>
                <a:lnTo>
                  <a:pt x="2103502" y="268784"/>
                </a:lnTo>
                <a:lnTo>
                  <a:pt x="2145324" y="277575"/>
                </a:lnTo>
                <a:lnTo>
                  <a:pt x="2184711" y="284517"/>
                </a:lnTo>
                <a:lnTo>
                  <a:pt x="2255274" y="291994"/>
                </a:lnTo>
                <a:lnTo>
                  <a:pt x="2286000" y="292100"/>
                </a:lnTo>
                <a:lnTo>
                  <a:pt x="2342635" y="282811"/>
                </a:lnTo>
                <a:lnTo>
                  <a:pt x="2386584" y="262595"/>
                </a:lnTo>
                <a:lnTo>
                  <a:pt x="2419788" y="233784"/>
                </a:lnTo>
                <a:lnTo>
                  <a:pt x="2444191" y="198709"/>
                </a:lnTo>
                <a:lnTo>
                  <a:pt x="2461736" y="159702"/>
                </a:lnTo>
                <a:lnTo>
                  <a:pt x="2474366" y="119095"/>
                </a:lnTo>
                <a:lnTo>
                  <a:pt x="2484024" y="79220"/>
                </a:lnTo>
                <a:lnTo>
                  <a:pt x="2492654" y="42407"/>
                </a:lnTo>
                <a:lnTo>
                  <a:pt x="2502198" y="10990"/>
                </a:lnTo>
                <a:lnTo>
                  <a:pt x="2507951" y="0"/>
                </a:lnTo>
              </a:path>
              <a:path w="9144000" h="6858000">
                <a:moveTo>
                  <a:pt x="2514600" y="1587500"/>
                </a:moveTo>
                <a:lnTo>
                  <a:pt x="2514600" y="1587500"/>
                </a:lnTo>
              </a:path>
              <a:path w="9144000" h="6858000">
                <a:moveTo>
                  <a:pt x="5778500" y="2263140"/>
                </a:moveTo>
                <a:lnTo>
                  <a:pt x="5778500" y="2263140"/>
                </a:lnTo>
              </a:path>
              <a:path w="9144000" h="6858000">
                <a:moveTo>
                  <a:pt x="1752600" y="1816100"/>
                </a:moveTo>
                <a:lnTo>
                  <a:pt x="1763366" y="1759132"/>
                </a:lnTo>
                <a:lnTo>
                  <a:pt x="1763470" y="1706555"/>
                </a:lnTo>
                <a:lnTo>
                  <a:pt x="1755422" y="1658055"/>
                </a:lnTo>
                <a:lnTo>
                  <a:pt x="1741729" y="1613318"/>
                </a:lnTo>
                <a:lnTo>
                  <a:pt x="1724900" y="1572030"/>
                </a:lnTo>
                <a:lnTo>
                  <a:pt x="1707444" y="1533877"/>
                </a:lnTo>
                <a:lnTo>
                  <a:pt x="1691869" y="1498547"/>
                </a:lnTo>
                <a:lnTo>
                  <a:pt x="1680685" y="1465726"/>
                </a:lnTo>
                <a:lnTo>
                  <a:pt x="1676400" y="1435100"/>
                </a:lnTo>
                <a:lnTo>
                  <a:pt x="1674571" y="1388770"/>
                </a:lnTo>
                <a:lnTo>
                  <a:pt x="1673961" y="1354023"/>
                </a:lnTo>
                <a:lnTo>
                  <a:pt x="1681886" y="1327200"/>
                </a:lnTo>
                <a:lnTo>
                  <a:pt x="1752600" y="1282700"/>
                </a:lnTo>
                <a:lnTo>
                  <a:pt x="1813514" y="1262147"/>
                </a:lnTo>
                <a:lnTo>
                  <a:pt x="1887252" y="1242968"/>
                </a:lnTo>
                <a:lnTo>
                  <a:pt x="1929789" y="1234323"/>
                </a:lnTo>
                <a:lnTo>
                  <a:pt x="1976562" y="1226537"/>
                </a:lnTo>
                <a:lnTo>
                  <a:pt x="2027916" y="1219782"/>
                </a:lnTo>
                <a:lnTo>
                  <a:pt x="2084193" y="1214228"/>
                </a:lnTo>
                <a:lnTo>
                  <a:pt x="2145737" y="1210049"/>
                </a:lnTo>
                <a:lnTo>
                  <a:pt x="2212891" y="1207416"/>
                </a:lnTo>
                <a:lnTo>
                  <a:pt x="2286000" y="1206500"/>
                </a:lnTo>
                <a:lnTo>
                  <a:pt x="2324121" y="1207195"/>
                </a:lnTo>
                <a:lnTo>
                  <a:pt x="2365400" y="1209180"/>
                </a:lnTo>
                <a:lnTo>
                  <a:pt x="2409534" y="1212305"/>
                </a:lnTo>
                <a:lnTo>
                  <a:pt x="2456224" y="1216420"/>
                </a:lnTo>
                <a:lnTo>
                  <a:pt x="2505168" y="1221374"/>
                </a:lnTo>
                <a:lnTo>
                  <a:pt x="2556066" y="1227017"/>
                </a:lnTo>
                <a:lnTo>
                  <a:pt x="2608617" y="1233198"/>
                </a:lnTo>
                <a:lnTo>
                  <a:pt x="2662522" y="1239768"/>
                </a:lnTo>
                <a:lnTo>
                  <a:pt x="2717478" y="1246575"/>
                </a:lnTo>
                <a:lnTo>
                  <a:pt x="2773186" y="1253471"/>
                </a:lnTo>
                <a:lnTo>
                  <a:pt x="2829345" y="1260304"/>
                </a:lnTo>
                <a:lnTo>
                  <a:pt x="2885654" y="1266923"/>
                </a:lnTo>
                <a:lnTo>
                  <a:pt x="2941813" y="1273180"/>
                </a:lnTo>
                <a:lnTo>
                  <a:pt x="2997521" y="1278923"/>
                </a:lnTo>
                <a:lnTo>
                  <a:pt x="3052477" y="1284002"/>
                </a:lnTo>
                <a:lnTo>
                  <a:pt x="3106382" y="1288267"/>
                </a:lnTo>
                <a:lnTo>
                  <a:pt x="3158933" y="1291568"/>
                </a:lnTo>
                <a:lnTo>
                  <a:pt x="3209831" y="1293753"/>
                </a:lnTo>
                <a:lnTo>
                  <a:pt x="3258775" y="1294674"/>
                </a:lnTo>
                <a:lnTo>
                  <a:pt x="3305465" y="1294179"/>
                </a:lnTo>
                <a:lnTo>
                  <a:pt x="3349599" y="1292119"/>
                </a:lnTo>
                <a:lnTo>
                  <a:pt x="3390878" y="1288342"/>
                </a:lnTo>
                <a:lnTo>
                  <a:pt x="3429000" y="1282700"/>
                </a:lnTo>
                <a:lnTo>
                  <a:pt x="3482260" y="1269627"/>
                </a:lnTo>
                <a:lnTo>
                  <a:pt x="3530645" y="1251271"/>
                </a:lnTo>
                <a:lnTo>
                  <a:pt x="3574694" y="1228445"/>
                </a:lnTo>
                <a:lnTo>
                  <a:pt x="3614950" y="1201961"/>
                </a:lnTo>
                <a:lnTo>
                  <a:pt x="3651955" y="1172633"/>
                </a:lnTo>
                <a:lnTo>
                  <a:pt x="3686251" y="1141272"/>
                </a:lnTo>
                <a:lnTo>
                  <a:pt x="3718379" y="1108693"/>
                </a:lnTo>
                <a:lnTo>
                  <a:pt x="3748881" y="1075706"/>
                </a:lnTo>
                <a:lnTo>
                  <a:pt x="3778300" y="1043127"/>
                </a:lnTo>
                <a:lnTo>
                  <a:pt x="3807177" y="1011766"/>
                </a:lnTo>
                <a:lnTo>
                  <a:pt x="3836054" y="982438"/>
                </a:lnTo>
                <a:lnTo>
                  <a:pt x="3865473" y="955954"/>
                </a:lnTo>
                <a:lnTo>
                  <a:pt x="3928104" y="914772"/>
                </a:lnTo>
                <a:lnTo>
                  <a:pt x="4005394" y="892527"/>
                </a:lnTo>
                <a:lnTo>
                  <a:pt x="4046008" y="889705"/>
                </a:lnTo>
                <a:lnTo>
                  <a:pt x="4085034" y="892175"/>
                </a:lnTo>
                <a:lnTo>
                  <a:pt x="4123266" y="898877"/>
                </a:lnTo>
                <a:lnTo>
                  <a:pt x="4161498" y="908755"/>
                </a:lnTo>
                <a:lnTo>
                  <a:pt x="4200525" y="920750"/>
                </a:lnTo>
                <a:lnTo>
                  <a:pt x="4241138" y="933802"/>
                </a:lnTo>
                <a:lnTo>
                  <a:pt x="4284133" y="946855"/>
                </a:lnTo>
                <a:lnTo>
                  <a:pt x="4330303" y="958850"/>
                </a:lnTo>
                <a:lnTo>
                  <a:pt x="4380441" y="968727"/>
                </a:lnTo>
                <a:lnTo>
                  <a:pt x="4435342" y="975430"/>
                </a:lnTo>
                <a:lnTo>
                  <a:pt x="4495800" y="977900"/>
                </a:lnTo>
                <a:lnTo>
                  <a:pt x="4535195" y="978071"/>
                </a:lnTo>
                <a:lnTo>
                  <a:pt x="4577029" y="978509"/>
                </a:lnTo>
                <a:lnTo>
                  <a:pt x="4621072" y="979100"/>
                </a:lnTo>
                <a:lnTo>
                  <a:pt x="4667097" y="979728"/>
                </a:lnTo>
                <a:lnTo>
                  <a:pt x="4714875" y="980281"/>
                </a:lnTo>
                <a:lnTo>
                  <a:pt x="4764176" y="980643"/>
                </a:lnTo>
                <a:lnTo>
                  <a:pt x="4814773" y="980700"/>
                </a:lnTo>
                <a:lnTo>
                  <a:pt x="4866436" y="980338"/>
                </a:lnTo>
                <a:lnTo>
                  <a:pt x="4918938" y="979443"/>
                </a:lnTo>
                <a:lnTo>
                  <a:pt x="4972050" y="977900"/>
                </a:lnTo>
                <a:lnTo>
                  <a:pt x="5025542" y="975594"/>
                </a:lnTo>
                <a:lnTo>
                  <a:pt x="5079187" y="972413"/>
                </a:lnTo>
                <a:lnTo>
                  <a:pt x="5132755" y="968241"/>
                </a:lnTo>
                <a:lnTo>
                  <a:pt x="5186019" y="962964"/>
                </a:lnTo>
                <a:lnTo>
                  <a:pt x="5238750" y="956468"/>
                </a:lnTo>
                <a:lnTo>
                  <a:pt x="5290718" y="948639"/>
                </a:lnTo>
                <a:lnTo>
                  <a:pt x="5341696" y="939361"/>
                </a:lnTo>
                <a:lnTo>
                  <a:pt x="5391454" y="928522"/>
                </a:lnTo>
                <a:lnTo>
                  <a:pt x="5439765" y="916006"/>
                </a:lnTo>
                <a:lnTo>
                  <a:pt x="5486400" y="901700"/>
                </a:lnTo>
                <a:lnTo>
                  <a:pt x="5531929" y="884802"/>
                </a:lnTo>
                <a:lnTo>
                  <a:pt x="5577078" y="864819"/>
                </a:lnTo>
                <a:lnTo>
                  <a:pt x="5621845" y="842092"/>
                </a:lnTo>
                <a:lnTo>
                  <a:pt x="5666232" y="816965"/>
                </a:lnTo>
                <a:lnTo>
                  <a:pt x="5710237" y="789781"/>
                </a:lnTo>
                <a:lnTo>
                  <a:pt x="5753861" y="760882"/>
                </a:lnTo>
                <a:lnTo>
                  <a:pt x="5797105" y="730611"/>
                </a:lnTo>
                <a:lnTo>
                  <a:pt x="5839968" y="699312"/>
                </a:lnTo>
                <a:lnTo>
                  <a:pt x="5882449" y="667327"/>
                </a:lnTo>
                <a:lnTo>
                  <a:pt x="5924550" y="635000"/>
                </a:lnTo>
                <a:lnTo>
                  <a:pt x="5966269" y="602672"/>
                </a:lnTo>
                <a:lnTo>
                  <a:pt x="6007608" y="570687"/>
                </a:lnTo>
                <a:lnTo>
                  <a:pt x="6048565" y="539388"/>
                </a:lnTo>
                <a:lnTo>
                  <a:pt x="6089142" y="509117"/>
                </a:lnTo>
                <a:lnTo>
                  <a:pt x="6129337" y="480218"/>
                </a:lnTo>
                <a:lnTo>
                  <a:pt x="6169152" y="453034"/>
                </a:lnTo>
                <a:lnTo>
                  <a:pt x="6208585" y="427907"/>
                </a:lnTo>
                <a:lnTo>
                  <a:pt x="6247638" y="405180"/>
                </a:lnTo>
                <a:lnTo>
                  <a:pt x="6286309" y="385197"/>
                </a:lnTo>
                <a:lnTo>
                  <a:pt x="6324600" y="368300"/>
                </a:lnTo>
                <a:lnTo>
                  <a:pt x="6379542" y="347514"/>
                </a:lnTo>
                <a:lnTo>
                  <a:pt x="6435234" y="328755"/>
                </a:lnTo>
                <a:lnTo>
                  <a:pt x="6491259" y="312108"/>
                </a:lnTo>
                <a:lnTo>
                  <a:pt x="6547201" y="297653"/>
                </a:lnTo>
                <a:lnTo>
                  <a:pt x="6602643" y="285476"/>
                </a:lnTo>
                <a:lnTo>
                  <a:pt x="6657169" y="275660"/>
                </a:lnTo>
                <a:lnTo>
                  <a:pt x="6710362" y="268287"/>
                </a:lnTo>
                <a:lnTo>
                  <a:pt x="6761805" y="263441"/>
                </a:lnTo>
                <a:lnTo>
                  <a:pt x="6811083" y="261206"/>
                </a:lnTo>
                <a:lnTo>
                  <a:pt x="6857777" y="261664"/>
                </a:lnTo>
                <a:lnTo>
                  <a:pt x="6901473" y="264899"/>
                </a:lnTo>
                <a:lnTo>
                  <a:pt x="6941753" y="270995"/>
                </a:lnTo>
                <a:lnTo>
                  <a:pt x="7010400" y="292100"/>
                </a:lnTo>
                <a:lnTo>
                  <a:pt x="7075431" y="330772"/>
                </a:lnTo>
                <a:lnTo>
                  <a:pt x="7106959" y="356507"/>
                </a:lnTo>
                <a:lnTo>
                  <a:pt x="7136579" y="385953"/>
                </a:lnTo>
                <a:lnTo>
                  <a:pt x="7163354" y="418695"/>
                </a:lnTo>
                <a:lnTo>
                  <a:pt x="7186350" y="454315"/>
                </a:lnTo>
                <a:lnTo>
                  <a:pt x="7204628" y="492398"/>
                </a:lnTo>
                <a:lnTo>
                  <a:pt x="7217253" y="532527"/>
                </a:lnTo>
                <a:lnTo>
                  <a:pt x="7223288" y="574286"/>
                </a:lnTo>
                <a:lnTo>
                  <a:pt x="7221796" y="617259"/>
                </a:lnTo>
                <a:lnTo>
                  <a:pt x="7211842" y="661030"/>
                </a:lnTo>
                <a:lnTo>
                  <a:pt x="7192489" y="705182"/>
                </a:lnTo>
                <a:lnTo>
                  <a:pt x="7162800" y="749300"/>
                </a:lnTo>
                <a:lnTo>
                  <a:pt x="7118060" y="797546"/>
                </a:lnTo>
                <a:lnTo>
                  <a:pt x="7089984" y="823388"/>
                </a:lnTo>
                <a:lnTo>
                  <a:pt x="7058475" y="850220"/>
                </a:lnTo>
                <a:lnTo>
                  <a:pt x="7023811" y="877925"/>
                </a:lnTo>
                <a:lnTo>
                  <a:pt x="6986269" y="906386"/>
                </a:lnTo>
                <a:lnTo>
                  <a:pt x="6946128" y="935486"/>
                </a:lnTo>
                <a:lnTo>
                  <a:pt x="6903666" y="965108"/>
                </a:lnTo>
                <a:lnTo>
                  <a:pt x="6859160" y="995134"/>
                </a:lnTo>
                <a:lnTo>
                  <a:pt x="6812889" y="1025448"/>
                </a:lnTo>
                <a:lnTo>
                  <a:pt x="6765131" y="1055933"/>
                </a:lnTo>
                <a:lnTo>
                  <a:pt x="6716163" y="1086472"/>
                </a:lnTo>
                <a:lnTo>
                  <a:pt x="6666263" y="1116947"/>
                </a:lnTo>
                <a:lnTo>
                  <a:pt x="6615710" y="1147242"/>
                </a:lnTo>
                <a:lnTo>
                  <a:pt x="6564782" y="1177239"/>
                </a:lnTo>
                <a:lnTo>
                  <a:pt x="6513756" y="1206821"/>
                </a:lnTo>
                <a:lnTo>
                  <a:pt x="6462910" y="1235872"/>
                </a:lnTo>
                <a:lnTo>
                  <a:pt x="6412523" y="1264275"/>
                </a:lnTo>
                <a:lnTo>
                  <a:pt x="6362873" y="1291912"/>
                </a:lnTo>
                <a:lnTo>
                  <a:pt x="6314236" y="1318666"/>
                </a:lnTo>
                <a:lnTo>
                  <a:pt x="6266892" y="1344420"/>
                </a:lnTo>
                <a:lnTo>
                  <a:pt x="6221119" y="1369058"/>
                </a:lnTo>
                <a:lnTo>
                  <a:pt x="6177193" y="1392462"/>
                </a:lnTo>
                <a:lnTo>
                  <a:pt x="6135394" y="1414515"/>
                </a:lnTo>
                <a:lnTo>
                  <a:pt x="6096000" y="1435100"/>
                </a:lnTo>
                <a:lnTo>
                  <a:pt x="6043658" y="1460807"/>
                </a:lnTo>
                <a:lnTo>
                  <a:pt x="5992413" y="1483182"/>
                </a:lnTo>
                <a:lnTo>
                  <a:pt x="5942188" y="1502656"/>
                </a:lnTo>
                <a:lnTo>
                  <a:pt x="5892904" y="1519662"/>
                </a:lnTo>
                <a:lnTo>
                  <a:pt x="5844482" y="1534629"/>
                </a:lnTo>
                <a:lnTo>
                  <a:pt x="5796844" y="1547988"/>
                </a:lnTo>
                <a:lnTo>
                  <a:pt x="5749911" y="1560172"/>
                </a:lnTo>
                <a:lnTo>
                  <a:pt x="5703606" y="1571611"/>
                </a:lnTo>
                <a:lnTo>
                  <a:pt x="5657849" y="1582737"/>
                </a:lnTo>
                <a:lnTo>
                  <a:pt x="5612563" y="1593980"/>
                </a:lnTo>
                <a:lnTo>
                  <a:pt x="5567669" y="1605772"/>
                </a:lnTo>
                <a:lnTo>
                  <a:pt x="5523088" y="1618544"/>
                </a:lnTo>
                <a:lnTo>
                  <a:pt x="5478743" y="1632727"/>
                </a:lnTo>
                <a:lnTo>
                  <a:pt x="5434554" y="1648752"/>
                </a:lnTo>
                <a:lnTo>
                  <a:pt x="5390444" y="1667051"/>
                </a:lnTo>
                <a:lnTo>
                  <a:pt x="5346334" y="1688054"/>
                </a:lnTo>
                <a:lnTo>
                  <a:pt x="5302145" y="1712193"/>
                </a:lnTo>
                <a:lnTo>
                  <a:pt x="5257800" y="1739900"/>
                </a:lnTo>
                <a:lnTo>
                  <a:pt x="5221735" y="1765294"/>
                </a:lnTo>
                <a:lnTo>
                  <a:pt x="5186237" y="1792856"/>
                </a:lnTo>
                <a:lnTo>
                  <a:pt x="5151239" y="1822393"/>
                </a:lnTo>
                <a:lnTo>
                  <a:pt x="5116678" y="1853713"/>
                </a:lnTo>
                <a:lnTo>
                  <a:pt x="5082489" y="1886621"/>
                </a:lnTo>
                <a:lnTo>
                  <a:pt x="5048607" y="1920925"/>
                </a:lnTo>
                <a:lnTo>
                  <a:pt x="5014969" y="1956430"/>
                </a:lnTo>
                <a:lnTo>
                  <a:pt x="4981510" y="1992945"/>
                </a:lnTo>
                <a:lnTo>
                  <a:pt x="4948165" y="2030276"/>
                </a:lnTo>
                <a:lnTo>
                  <a:pt x="4914871" y="2068229"/>
                </a:lnTo>
                <a:lnTo>
                  <a:pt x="4881562" y="2106612"/>
                </a:lnTo>
                <a:lnTo>
                  <a:pt x="4848174" y="2145231"/>
                </a:lnTo>
                <a:lnTo>
                  <a:pt x="4814644" y="2183893"/>
                </a:lnTo>
                <a:lnTo>
                  <a:pt x="4780905" y="2222404"/>
                </a:lnTo>
                <a:lnTo>
                  <a:pt x="4746895" y="2260572"/>
                </a:lnTo>
                <a:lnTo>
                  <a:pt x="4712549" y="2298203"/>
                </a:lnTo>
                <a:lnTo>
                  <a:pt x="4677801" y="2335105"/>
                </a:lnTo>
                <a:lnTo>
                  <a:pt x="4642589" y="2371083"/>
                </a:lnTo>
                <a:lnTo>
                  <a:pt x="4606847" y="2405945"/>
                </a:lnTo>
                <a:lnTo>
                  <a:pt x="4570511" y="2439497"/>
                </a:lnTo>
                <a:lnTo>
                  <a:pt x="4533517" y="2471546"/>
                </a:lnTo>
                <a:lnTo>
                  <a:pt x="4495800" y="2501900"/>
                </a:lnTo>
                <a:lnTo>
                  <a:pt x="4455301" y="2532895"/>
                </a:lnTo>
                <a:lnTo>
                  <a:pt x="4413716" y="2564112"/>
                </a:lnTo>
                <a:lnTo>
                  <a:pt x="4371169" y="2595428"/>
                </a:lnTo>
                <a:lnTo>
                  <a:pt x="4327783" y="2626719"/>
                </a:lnTo>
                <a:lnTo>
                  <a:pt x="4283680" y="2657862"/>
                </a:lnTo>
                <a:lnTo>
                  <a:pt x="4238986" y="2688734"/>
                </a:lnTo>
                <a:lnTo>
                  <a:pt x="4193822" y="2719211"/>
                </a:lnTo>
                <a:lnTo>
                  <a:pt x="4148312" y="2749169"/>
                </a:lnTo>
                <a:lnTo>
                  <a:pt x="4102581" y="2778486"/>
                </a:lnTo>
                <a:lnTo>
                  <a:pt x="4056751" y="2807037"/>
                </a:lnTo>
                <a:lnTo>
                  <a:pt x="4010945" y="2834700"/>
                </a:lnTo>
                <a:lnTo>
                  <a:pt x="3965288" y="2861350"/>
                </a:lnTo>
                <a:lnTo>
                  <a:pt x="3919902" y="2886865"/>
                </a:lnTo>
                <a:lnTo>
                  <a:pt x="3874911" y="2911122"/>
                </a:lnTo>
                <a:lnTo>
                  <a:pt x="3830438" y="2933996"/>
                </a:lnTo>
                <a:lnTo>
                  <a:pt x="3786607" y="2955364"/>
                </a:lnTo>
                <a:lnTo>
                  <a:pt x="3743542" y="2975103"/>
                </a:lnTo>
                <a:lnTo>
                  <a:pt x="3701365" y="2993090"/>
                </a:lnTo>
                <a:lnTo>
                  <a:pt x="3660200" y="3009200"/>
                </a:lnTo>
                <a:lnTo>
                  <a:pt x="3620170" y="3023311"/>
                </a:lnTo>
                <a:lnTo>
                  <a:pt x="3581400" y="3035300"/>
                </a:lnTo>
                <a:lnTo>
                  <a:pt x="3529832" y="3047604"/>
                </a:lnTo>
                <a:lnTo>
                  <a:pt x="3481448" y="3054491"/>
                </a:lnTo>
                <a:lnTo>
                  <a:pt x="3435705" y="3056636"/>
                </a:lnTo>
                <a:lnTo>
                  <a:pt x="3392062" y="3054716"/>
                </a:lnTo>
                <a:lnTo>
                  <a:pt x="3349977" y="3049411"/>
                </a:lnTo>
                <a:lnTo>
                  <a:pt x="3308908" y="3041396"/>
                </a:lnTo>
                <a:lnTo>
                  <a:pt x="3268313" y="3031348"/>
                </a:lnTo>
                <a:lnTo>
                  <a:pt x="3227651" y="3019947"/>
                </a:lnTo>
                <a:lnTo>
                  <a:pt x="3186379" y="3007868"/>
                </a:lnTo>
                <a:lnTo>
                  <a:pt x="3143955" y="2995788"/>
                </a:lnTo>
                <a:lnTo>
                  <a:pt x="3099838" y="2984387"/>
                </a:lnTo>
                <a:lnTo>
                  <a:pt x="3053486" y="2974340"/>
                </a:lnTo>
                <a:lnTo>
                  <a:pt x="3004357" y="2966324"/>
                </a:lnTo>
                <a:lnTo>
                  <a:pt x="2951908" y="2961019"/>
                </a:lnTo>
                <a:lnTo>
                  <a:pt x="2895600" y="2959100"/>
                </a:lnTo>
                <a:lnTo>
                  <a:pt x="2854397" y="2960008"/>
                </a:lnTo>
                <a:lnTo>
                  <a:pt x="2810640" y="2962592"/>
                </a:lnTo>
                <a:lnTo>
                  <a:pt x="2764607" y="2966635"/>
                </a:lnTo>
                <a:lnTo>
                  <a:pt x="2716578" y="2971924"/>
                </a:lnTo>
                <a:lnTo>
                  <a:pt x="2666831" y="2978243"/>
                </a:lnTo>
                <a:lnTo>
                  <a:pt x="2615646" y="2985377"/>
                </a:lnTo>
                <a:lnTo>
                  <a:pt x="2563302" y="2993113"/>
                </a:lnTo>
                <a:lnTo>
                  <a:pt x="2510077" y="3001236"/>
                </a:lnTo>
                <a:lnTo>
                  <a:pt x="2456251" y="3009530"/>
                </a:lnTo>
                <a:lnTo>
                  <a:pt x="2402103" y="3017781"/>
                </a:lnTo>
                <a:lnTo>
                  <a:pt x="2347912" y="3025775"/>
                </a:lnTo>
                <a:lnTo>
                  <a:pt x="2293957" y="3033296"/>
                </a:lnTo>
                <a:lnTo>
                  <a:pt x="2240518" y="3040130"/>
                </a:lnTo>
                <a:lnTo>
                  <a:pt x="2187873" y="3046063"/>
                </a:lnTo>
                <a:lnTo>
                  <a:pt x="2136301" y="3050879"/>
                </a:lnTo>
                <a:lnTo>
                  <a:pt x="2086082" y="3054364"/>
                </a:lnTo>
                <a:lnTo>
                  <a:pt x="2037494" y="3056303"/>
                </a:lnTo>
                <a:lnTo>
                  <a:pt x="1990818" y="3056482"/>
                </a:lnTo>
                <a:lnTo>
                  <a:pt x="1946331" y="3054686"/>
                </a:lnTo>
                <a:lnTo>
                  <a:pt x="1904312" y="3050700"/>
                </a:lnTo>
                <a:lnTo>
                  <a:pt x="1865042" y="3044309"/>
                </a:lnTo>
                <a:lnTo>
                  <a:pt x="1778880" y="3017757"/>
                </a:lnTo>
                <a:lnTo>
                  <a:pt x="1730857" y="2995879"/>
                </a:lnTo>
                <a:lnTo>
                  <a:pt x="1684934" y="2970072"/>
                </a:lnTo>
                <a:lnTo>
                  <a:pt x="1641314" y="2940744"/>
                </a:lnTo>
                <a:lnTo>
                  <a:pt x="1600200" y="2908300"/>
                </a:lnTo>
                <a:lnTo>
                  <a:pt x="1561795" y="2873146"/>
                </a:lnTo>
                <a:lnTo>
                  <a:pt x="1526302" y="2835689"/>
                </a:lnTo>
                <a:lnTo>
                  <a:pt x="1493926" y="2796336"/>
                </a:lnTo>
                <a:lnTo>
                  <a:pt x="1464868" y="2755493"/>
                </a:lnTo>
                <a:lnTo>
                  <a:pt x="1439333" y="2713566"/>
                </a:lnTo>
                <a:lnTo>
                  <a:pt x="1417523" y="2670962"/>
                </a:lnTo>
                <a:lnTo>
                  <a:pt x="1399641" y="2628087"/>
                </a:lnTo>
                <a:lnTo>
                  <a:pt x="1385891" y="2585347"/>
                </a:lnTo>
                <a:lnTo>
                  <a:pt x="1376476" y="2543149"/>
                </a:lnTo>
                <a:lnTo>
                  <a:pt x="1371600" y="2501900"/>
                </a:lnTo>
                <a:lnTo>
                  <a:pt x="1372918" y="2465033"/>
                </a:lnTo>
                <a:lnTo>
                  <a:pt x="1380828" y="2426335"/>
                </a:lnTo>
                <a:lnTo>
                  <a:pt x="1394539" y="2386087"/>
                </a:lnTo>
                <a:lnTo>
                  <a:pt x="1413259" y="2344567"/>
                </a:lnTo>
                <a:lnTo>
                  <a:pt x="1436198" y="2302055"/>
                </a:lnTo>
                <a:lnTo>
                  <a:pt x="1462565" y="2258829"/>
                </a:lnTo>
                <a:lnTo>
                  <a:pt x="1491568" y="2215169"/>
                </a:lnTo>
                <a:lnTo>
                  <a:pt x="1522417" y="2171353"/>
                </a:lnTo>
                <a:lnTo>
                  <a:pt x="1554321" y="2127662"/>
                </a:lnTo>
                <a:lnTo>
                  <a:pt x="1586489" y="2084374"/>
                </a:lnTo>
                <a:lnTo>
                  <a:pt x="1618129" y="2041768"/>
                </a:lnTo>
                <a:lnTo>
                  <a:pt x="1648451" y="2000124"/>
                </a:lnTo>
                <a:lnTo>
                  <a:pt x="1676663" y="1959721"/>
                </a:lnTo>
                <a:lnTo>
                  <a:pt x="1701975" y="1920838"/>
                </a:lnTo>
                <a:lnTo>
                  <a:pt x="1723596" y="1883754"/>
                </a:lnTo>
                <a:lnTo>
                  <a:pt x="1740734" y="1848748"/>
                </a:lnTo>
                <a:lnTo>
                  <a:pt x="1752600" y="1816100"/>
                </a:lnTo>
                <a:close/>
              </a:path>
              <a:path w="9144000" h="6858000">
                <a:moveTo>
                  <a:pt x="1358900" y="228600"/>
                </a:moveTo>
                <a:lnTo>
                  <a:pt x="1358900" y="228600"/>
                </a:lnTo>
              </a:path>
              <a:path w="9144000" h="6858000">
                <a:moveTo>
                  <a:pt x="1598930" y="2349500"/>
                </a:moveTo>
                <a:lnTo>
                  <a:pt x="1613610" y="2299520"/>
                </a:lnTo>
                <a:lnTo>
                  <a:pt x="1632978" y="2250016"/>
                </a:lnTo>
                <a:lnTo>
                  <a:pt x="1656218" y="2201148"/>
                </a:lnTo>
                <a:lnTo>
                  <a:pt x="1682514" y="2153073"/>
                </a:lnTo>
                <a:lnTo>
                  <a:pt x="1711050" y="2105951"/>
                </a:lnTo>
                <a:lnTo>
                  <a:pt x="1741011" y="2059939"/>
                </a:lnTo>
                <a:lnTo>
                  <a:pt x="1771580" y="2015198"/>
                </a:lnTo>
                <a:lnTo>
                  <a:pt x="1801941" y="1971886"/>
                </a:lnTo>
                <a:lnTo>
                  <a:pt x="1831280" y="1930161"/>
                </a:lnTo>
                <a:lnTo>
                  <a:pt x="1858780" y="1890183"/>
                </a:lnTo>
                <a:lnTo>
                  <a:pt x="1883625" y="1852109"/>
                </a:lnTo>
                <a:lnTo>
                  <a:pt x="1905000" y="1816100"/>
                </a:lnTo>
                <a:lnTo>
                  <a:pt x="1929204" y="1765498"/>
                </a:lnTo>
                <a:lnTo>
                  <a:pt x="1946473" y="1718468"/>
                </a:lnTo>
                <a:lnTo>
                  <a:pt x="1959515" y="1675010"/>
                </a:lnTo>
                <a:lnTo>
                  <a:pt x="1971040" y="1635125"/>
                </a:lnTo>
                <a:lnTo>
                  <a:pt x="1983754" y="1598810"/>
                </a:lnTo>
                <a:lnTo>
                  <a:pt x="2023591" y="1536898"/>
                </a:lnTo>
                <a:lnTo>
                  <a:pt x="2056130" y="1511300"/>
                </a:lnTo>
                <a:lnTo>
                  <a:pt x="2092254" y="1491544"/>
                </a:lnTo>
                <a:lnTo>
                  <a:pt x="2132047" y="1474611"/>
                </a:lnTo>
                <a:lnTo>
                  <a:pt x="2175510" y="1460500"/>
                </a:lnTo>
                <a:lnTo>
                  <a:pt x="2222641" y="1449211"/>
                </a:lnTo>
                <a:lnTo>
                  <a:pt x="2273441" y="1440744"/>
                </a:lnTo>
                <a:lnTo>
                  <a:pt x="2327910" y="1435100"/>
                </a:lnTo>
                <a:lnTo>
                  <a:pt x="2386047" y="1432277"/>
                </a:lnTo>
                <a:lnTo>
                  <a:pt x="2447854" y="1432277"/>
                </a:lnTo>
                <a:lnTo>
                  <a:pt x="2513330" y="1435100"/>
                </a:lnTo>
                <a:lnTo>
                  <a:pt x="2583366" y="1445445"/>
                </a:lnTo>
                <a:lnTo>
                  <a:pt x="2651387" y="1465232"/>
                </a:lnTo>
                <a:lnTo>
                  <a:pt x="2720754" y="1491037"/>
                </a:lnTo>
                <a:lnTo>
                  <a:pt x="2756993" y="1505127"/>
                </a:lnTo>
                <a:lnTo>
                  <a:pt x="2794830" y="1519436"/>
                </a:lnTo>
                <a:lnTo>
                  <a:pt x="2834684" y="1533538"/>
                </a:lnTo>
                <a:lnTo>
                  <a:pt x="2876977" y="1547003"/>
                </a:lnTo>
                <a:lnTo>
                  <a:pt x="2922128" y="1559405"/>
                </a:lnTo>
                <a:lnTo>
                  <a:pt x="2970557" y="1570315"/>
                </a:lnTo>
                <a:lnTo>
                  <a:pt x="3022686" y="1579304"/>
                </a:lnTo>
                <a:lnTo>
                  <a:pt x="3078935" y="1585945"/>
                </a:lnTo>
                <a:lnTo>
                  <a:pt x="3139723" y="1589810"/>
                </a:lnTo>
                <a:lnTo>
                  <a:pt x="3205471" y="1590471"/>
                </a:lnTo>
                <a:lnTo>
                  <a:pt x="3276600" y="1587500"/>
                </a:lnTo>
                <a:lnTo>
                  <a:pt x="3341891" y="1576747"/>
                </a:lnTo>
                <a:lnTo>
                  <a:pt x="3401507" y="1562340"/>
                </a:lnTo>
                <a:lnTo>
                  <a:pt x="3455809" y="1544713"/>
                </a:lnTo>
                <a:lnTo>
                  <a:pt x="3505158" y="1524304"/>
                </a:lnTo>
                <a:lnTo>
                  <a:pt x="3549915" y="1501547"/>
                </a:lnTo>
                <a:lnTo>
                  <a:pt x="3590439" y="1476878"/>
                </a:lnTo>
                <a:lnTo>
                  <a:pt x="3627093" y="1450734"/>
                </a:lnTo>
                <a:lnTo>
                  <a:pt x="3660236" y="1423551"/>
                </a:lnTo>
                <a:lnTo>
                  <a:pt x="3690230" y="1395764"/>
                </a:lnTo>
                <a:lnTo>
                  <a:pt x="3717435" y="1367808"/>
                </a:lnTo>
                <a:lnTo>
                  <a:pt x="3764921" y="1313138"/>
                </a:lnTo>
                <a:lnTo>
                  <a:pt x="3805580" y="1263027"/>
                </a:lnTo>
                <a:lnTo>
                  <a:pt x="3824252" y="1240771"/>
                </a:lnTo>
                <a:lnTo>
                  <a:pt x="3860083" y="1204038"/>
                </a:lnTo>
                <a:lnTo>
                  <a:pt x="3896302" y="1180582"/>
                </a:lnTo>
                <a:lnTo>
                  <a:pt x="3935796" y="1173890"/>
                </a:lnTo>
                <a:lnTo>
                  <a:pt x="3957672" y="1177920"/>
                </a:lnTo>
                <a:lnTo>
                  <a:pt x="3981450" y="1187450"/>
                </a:lnTo>
                <a:lnTo>
                  <a:pt x="4023041" y="1209617"/>
                </a:lnTo>
                <a:lnTo>
                  <a:pt x="4067002" y="1228934"/>
                </a:lnTo>
                <a:lnTo>
                  <a:pt x="4113107" y="1245568"/>
                </a:lnTo>
                <a:lnTo>
                  <a:pt x="4161135" y="1259685"/>
                </a:lnTo>
                <a:lnTo>
                  <a:pt x="4210861" y="1271452"/>
                </a:lnTo>
                <a:lnTo>
                  <a:pt x="4262064" y="1281036"/>
                </a:lnTo>
                <a:lnTo>
                  <a:pt x="4314519" y="1288604"/>
                </a:lnTo>
                <a:lnTo>
                  <a:pt x="4368004" y="1294323"/>
                </a:lnTo>
                <a:lnTo>
                  <a:pt x="4422296" y="1298359"/>
                </a:lnTo>
                <a:lnTo>
                  <a:pt x="4477171" y="1300879"/>
                </a:lnTo>
                <a:lnTo>
                  <a:pt x="4532407" y="1302051"/>
                </a:lnTo>
                <a:lnTo>
                  <a:pt x="4587781" y="1302041"/>
                </a:lnTo>
                <a:lnTo>
                  <a:pt x="4643069" y="1301016"/>
                </a:lnTo>
                <a:lnTo>
                  <a:pt x="4698048" y="1299142"/>
                </a:lnTo>
                <a:lnTo>
                  <a:pt x="4752495" y="1296587"/>
                </a:lnTo>
                <a:lnTo>
                  <a:pt x="4806188" y="1293518"/>
                </a:lnTo>
                <a:lnTo>
                  <a:pt x="4858903" y="1290100"/>
                </a:lnTo>
                <a:lnTo>
                  <a:pt x="4910416" y="1286502"/>
                </a:lnTo>
                <a:lnTo>
                  <a:pt x="4960506" y="1282890"/>
                </a:lnTo>
                <a:lnTo>
                  <a:pt x="5008948" y="1279431"/>
                </a:lnTo>
                <a:lnTo>
                  <a:pt x="5055520" y="1276291"/>
                </a:lnTo>
                <a:lnTo>
                  <a:pt x="5099999" y="1273637"/>
                </a:lnTo>
                <a:lnTo>
                  <a:pt x="5142162" y="1271637"/>
                </a:lnTo>
                <a:lnTo>
                  <a:pt x="5181785" y="1270457"/>
                </a:lnTo>
                <a:lnTo>
                  <a:pt x="5218645" y="1270265"/>
                </a:lnTo>
                <a:lnTo>
                  <a:pt x="5252520" y="1271225"/>
                </a:lnTo>
                <a:lnTo>
                  <a:pt x="5310420" y="1277276"/>
                </a:lnTo>
                <a:lnTo>
                  <a:pt x="5374273" y="1294711"/>
                </a:lnTo>
                <a:lnTo>
                  <a:pt x="5410820" y="1306959"/>
                </a:lnTo>
                <a:lnTo>
                  <a:pt x="5470031" y="1332709"/>
                </a:lnTo>
                <a:lnTo>
                  <a:pt x="5506212" y="1361033"/>
                </a:lnTo>
                <a:lnTo>
                  <a:pt x="5513973" y="1376499"/>
                </a:lnTo>
                <a:lnTo>
                  <a:pt x="5513944" y="1393015"/>
                </a:lnTo>
                <a:lnTo>
                  <a:pt x="5487811" y="1429737"/>
                </a:lnTo>
                <a:lnTo>
                  <a:pt x="5422392" y="1472285"/>
                </a:lnTo>
                <a:lnTo>
                  <a:pt x="5373257" y="1496082"/>
                </a:lnTo>
                <a:lnTo>
                  <a:pt x="5312268" y="1521742"/>
                </a:lnTo>
                <a:lnTo>
                  <a:pt x="5238750" y="1549400"/>
                </a:lnTo>
                <a:lnTo>
                  <a:pt x="5181261" y="1573410"/>
                </a:lnTo>
                <a:lnTo>
                  <a:pt x="5132232" y="1598020"/>
                </a:lnTo>
                <a:lnTo>
                  <a:pt x="5090759" y="1623218"/>
                </a:lnTo>
                <a:lnTo>
                  <a:pt x="5055943" y="1648993"/>
                </a:lnTo>
                <a:lnTo>
                  <a:pt x="5026880" y="1675331"/>
                </a:lnTo>
                <a:lnTo>
                  <a:pt x="4982412" y="1729655"/>
                </a:lnTo>
                <a:lnTo>
                  <a:pt x="4950142" y="1786096"/>
                </a:lnTo>
                <a:lnTo>
                  <a:pt x="4922858" y="1844559"/>
                </a:lnTo>
                <a:lnTo>
                  <a:pt x="4908832" y="1874520"/>
                </a:lnTo>
                <a:lnTo>
                  <a:pt x="4875503" y="1935840"/>
                </a:lnTo>
                <a:lnTo>
                  <a:pt x="4829130" y="1998948"/>
                </a:lnTo>
                <a:lnTo>
                  <a:pt x="4798798" y="2031143"/>
                </a:lnTo>
                <a:lnTo>
                  <a:pt x="4762500" y="2063750"/>
                </a:lnTo>
                <a:lnTo>
                  <a:pt x="4730035" y="2090238"/>
                </a:lnTo>
                <a:lnTo>
                  <a:pt x="4695088" y="2118229"/>
                </a:lnTo>
                <a:lnTo>
                  <a:pt x="4657894" y="2147542"/>
                </a:lnTo>
                <a:lnTo>
                  <a:pt x="4618695" y="2177993"/>
                </a:lnTo>
                <a:lnTo>
                  <a:pt x="4577727" y="2209400"/>
                </a:lnTo>
                <a:lnTo>
                  <a:pt x="4535230" y="2241581"/>
                </a:lnTo>
                <a:lnTo>
                  <a:pt x="4491442" y="2274354"/>
                </a:lnTo>
                <a:lnTo>
                  <a:pt x="4446602" y="2307537"/>
                </a:lnTo>
                <a:lnTo>
                  <a:pt x="4400948" y="2340947"/>
                </a:lnTo>
                <a:lnTo>
                  <a:pt x="4354720" y="2374402"/>
                </a:lnTo>
                <a:lnTo>
                  <a:pt x="4308155" y="2407720"/>
                </a:lnTo>
                <a:lnTo>
                  <a:pt x="4261492" y="2440719"/>
                </a:lnTo>
                <a:lnTo>
                  <a:pt x="4214971" y="2473216"/>
                </a:lnTo>
                <a:lnTo>
                  <a:pt x="4168828" y="2505029"/>
                </a:lnTo>
                <a:lnTo>
                  <a:pt x="4123304" y="2535976"/>
                </a:lnTo>
                <a:lnTo>
                  <a:pt x="4078637" y="2565874"/>
                </a:lnTo>
                <a:lnTo>
                  <a:pt x="4035065" y="2594542"/>
                </a:lnTo>
                <a:lnTo>
                  <a:pt x="3992828" y="2621797"/>
                </a:lnTo>
                <a:lnTo>
                  <a:pt x="3952162" y="2647457"/>
                </a:lnTo>
                <a:lnTo>
                  <a:pt x="3913308" y="2671339"/>
                </a:lnTo>
                <a:lnTo>
                  <a:pt x="3876504" y="2693262"/>
                </a:lnTo>
                <a:lnTo>
                  <a:pt x="3841988" y="2713043"/>
                </a:lnTo>
                <a:lnTo>
                  <a:pt x="3810000" y="2730500"/>
                </a:lnTo>
                <a:lnTo>
                  <a:pt x="3748060" y="2766066"/>
                </a:lnTo>
                <a:lnTo>
                  <a:pt x="3691371" y="2796336"/>
                </a:lnTo>
                <a:lnTo>
                  <a:pt x="3639315" y="2820968"/>
                </a:lnTo>
                <a:lnTo>
                  <a:pt x="3591275" y="2839618"/>
                </a:lnTo>
                <a:lnTo>
                  <a:pt x="3546633" y="2851943"/>
                </a:lnTo>
                <a:lnTo>
                  <a:pt x="3504773" y="2857601"/>
                </a:lnTo>
                <a:lnTo>
                  <a:pt x="3465076" y="2856249"/>
                </a:lnTo>
                <a:lnTo>
                  <a:pt x="3426927" y="2847543"/>
                </a:lnTo>
                <a:lnTo>
                  <a:pt x="3389707" y="2831141"/>
                </a:lnTo>
                <a:lnTo>
                  <a:pt x="3352800" y="2806700"/>
                </a:lnTo>
                <a:lnTo>
                  <a:pt x="3312381" y="2787068"/>
                </a:lnTo>
                <a:lnTo>
                  <a:pt x="3269716" y="2770375"/>
                </a:lnTo>
                <a:lnTo>
                  <a:pt x="3225003" y="2756422"/>
                </a:lnTo>
                <a:lnTo>
                  <a:pt x="3178443" y="2745013"/>
                </a:lnTo>
                <a:lnTo>
                  <a:pt x="3130235" y="2735950"/>
                </a:lnTo>
                <a:lnTo>
                  <a:pt x="3080577" y="2729036"/>
                </a:lnTo>
                <a:lnTo>
                  <a:pt x="3029670" y="2724073"/>
                </a:lnTo>
                <a:lnTo>
                  <a:pt x="2977712" y="2720864"/>
                </a:lnTo>
                <a:lnTo>
                  <a:pt x="2924904" y="2719211"/>
                </a:lnTo>
                <a:lnTo>
                  <a:pt x="2871443" y="2718916"/>
                </a:lnTo>
                <a:lnTo>
                  <a:pt x="2817531" y="2719784"/>
                </a:lnTo>
                <a:lnTo>
                  <a:pt x="2763366" y="2721615"/>
                </a:lnTo>
                <a:lnTo>
                  <a:pt x="2709148" y="2724212"/>
                </a:lnTo>
                <a:lnTo>
                  <a:pt x="2655075" y="2727379"/>
                </a:lnTo>
                <a:lnTo>
                  <a:pt x="2601348" y="2730918"/>
                </a:lnTo>
                <a:lnTo>
                  <a:pt x="2548165" y="2734630"/>
                </a:lnTo>
                <a:lnTo>
                  <a:pt x="2495727" y="2738320"/>
                </a:lnTo>
                <a:lnTo>
                  <a:pt x="2444232" y="2741788"/>
                </a:lnTo>
                <a:lnTo>
                  <a:pt x="2393880" y="2744839"/>
                </a:lnTo>
                <a:lnTo>
                  <a:pt x="2344870" y="2747274"/>
                </a:lnTo>
                <a:lnTo>
                  <a:pt x="2297402" y="2748896"/>
                </a:lnTo>
                <a:lnTo>
                  <a:pt x="2251674" y="2749508"/>
                </a:lnTo>
                <a:lnTo>
                  <a:pt x="2207887" y="2748912"/>
                </a:lnTo>
                <a:lnTo>
                  <a:pt x="2166240" y="2746910"/>
                </a:lnTo>
                <a:lnTo>
                  <a:pt x="2126931" y="2743306"/>
                </a:lnTo>
                <a:lnTo>
                  <a:pt x="2056130" y="2730500"/>
                </a:lnTo>
                <a:lnTo>
                  <a:pt x="1998940" y="2714851"/>
                </a:lnTo>
                <a:lnTo>
                  <a:pt x="1943952" y="2698308"/>
                </a:lnTo>
                <a:lnTo>
                  <a:pt x="1891538" y="2680756"/>
                </a:lnTo>
                <a:lnTo>
                  <a:pt x="1842070" y="2662080"/>
                </a:lnTo>
                <a:lnTo>
                  <a:pt x="1795921" y="2642164"/>
                </a:lnTo>
                <a:lnTo>
                  <a:pt x="1753463" y="2620893"/>
                </a:lnTo>
                <a:lnTo>
                  <a:pt x="1715070" y="2598153"/>
                </a:lnTo>
                <a:lnTo>
                  <a:pt x="1681113" y="2573828"/>
                </a:lnTo>
                <a:lnTo>
                  <a:pt x="1651965" y="2547802"/>
                </a:lnTo>
                <a:lnTo>
                  <a:pt x="1609586" y="2490191"/>
                </a:lnTo>
                <a:lnTo>
                  <a:pt x="1590914" y="2424397"/>
                </a:lnTo>
                <a:lnTo>
                  <a:pt x="1591400" y="2388144"/>
                </a:lnTo>
                <a:lnTo>
                  <a:pt x="1598930" y="2349500"/>
                </a:lnTo>
                <a:close/>
              </a:path>
              <a:path w="9144000" h="6858000">
                <a:moveTo>
                  <a:pt x="1543050" y="1092200"/>
                </a:moveTo>
                <a:lnTo>
                  <a:pt x="1543050" y="1092200"/>
                </a:lnTo>
              </a:path>
              <a:path w="9144000" h="6858000">
                <a:moveTo>
                  <a:pt x="5638800" y="2901950"/>
                </a:moveTo>
                <a:lnTo>
                  <a:pt x="5638800" y="2901950"/>
                </a:lnTo>
              </a:path>
              <a:path w="9144000" h="6858000">
                <a:moveTo>
                  <a:pt x="1951989" y="2387600"/>
                </a:moveTo>
                <a:lnTo>
                  <a:pt x="1932996" y="2338644"/>
                </a:lnTo>
                <a:lnTo>
                  <a:pt x="1919749" y="2288803"/>
                </a:lnTo>
                <a:lnTo>
                  <a:pt x="1911909" y="2238546"/>
                </a:lnTo>
                <a:lnTo>
                  <a:pt x="1909137" y="2188342"/>
                </a:lnTo>
                <a:lnTo>
                  <a:pt x="1911092" y="2138658"/>
                </a:lnTo>
                <a:lnTo>
                  <a:pt x="1917434" y="2089962"/>
                </a:lnTo>
                <a:lnTo>
                  <a:pt x="1927824" y="2042723"/>
                </a:lnTo>
                <a:lnTo>
                  <a:pt x="1941922" y="1997408"/>
                </a:lnTo>
                <a:lnTo>
                  <a:pt x="1959388" y="1954487"/>
                </a:lnTo>
                <a:lnTo>
                  <a:pt x="1979881" y="1914428"/>
                </a:lnTo>
                <a:lnTo>
                  <a:pt x="2003062" y="1877698"/>
                </a:lnTo>
                <a:lnTo>
                  <a:pt x="2028592" y="1844766"/>
                </a:lnTo>
                <a:lnTo>
                  <a:pt x="2056130" y="1816100"/>
                </a:lnTo>
                <a:lnTo>
                  <a:pt x="2117687" y="1774770"/>
                </a:lnTo>
                <a:lnTo>
                  <a:pt x="2179519" y="1744797"/>
                </a:lnTo>
                <a:lnTo>
                  <a:pt x="2241918" y="1725027"/>
                </a:lnTo>
                <a:lnTo>
                  <a:pt x="2305178" y="1714306"/>
                </a:lnTo>
                <a:lnTo>
                  <a:pt x="2369590" y="1711478"/>
                </a:lnTo>
                <a:lnTo>
                  <a:pt x="2402320" y="1712664"/>
                </a:lnTo>
                <a:lnTo>
                  <a:pt x="2469011" y="1719513"/>
                </a:lnTo>
                <a:lnTo>
                  <a:pt x="2537586" y="1731371"/>
                </a:lnTo>
                <a:lnTo>
                  <a:pt x="2608340" y="1747083"/>
                </a:lnTo>
                <a:lnTo>
                  <a:pt x="2681563" y="1765494"/>
                </a:lnTo>
                <a:lnTo>
                  <a:pt x="2719193" y="1775352"/>
                </a:lnTo>
                <a:lnTo>
                  <a:pt x="2757550" y="1785452"/>
                </a:lnTo>
                <a:lnTo>
                  <a:pt x="2796671" y="1795650"/>
                </a:lnTo>
                <a:lnTo>
                  <a:pt x="2836593" y="1805801"/>
                </a:lnTo>
                <a:lnTo>
                  <a:pt x="2877351" y="1815761"/>
                </a:lnTo>
                <a:lnTo>
                  <a:pt x="2918984" y="1825387"/>
                </a:lnTo>
                <a:lnTo>
                  <a:pt x="2961527" y="1834533"/>
                </a:lnTo>
                <a:lnTo>
                  <a:pt x="3005017" y="1843055"/>
                </a:lnTo>
                <a:lnTo>
                  <a:pt x="3049490" y="1850810"/>
                </a:lnTo>
                <a:lnTo>
                  <a:pt x="3094984" y="1857653"/>
                </a:lnTo>
                <a:lnTo>
                  <a:pt x="3141534" y="1863439"/>
                </a:lnTo>
                <a:lnTo>
                  <a:pt x="3189178" y="1868025"/>
                </a:lnTo>
                <a:lnTo>
                  <a:pt x="3237952" y="1871265"/>
                </a:lnTo>
                <a:lnTo>
                  <a:pt x="3287892" y="1873016"/>
                </a:lnTo>
                <a:lnTo>
                  <a:pt x="3339035" y="1873134"/>
                </a:lnTo>
                <a:lnTo>
                  <a:pt x="3391418" y="1871474"/>
                </a:lnTo>
                <a:lnTo>
                  <a:pt x="3445077" y="1867892"/>
                </a:lnTo>
                <a:lnTo>
                  <a:pt x="3500049" y="1862243"/>
                </a:lnTo>
                <a:lnTo>
                  <a:pt x="3556371" y="1854384"/>
                </a:lnTo>
                <a:lnTo>
                  <a:pt x="3614079" y="1844170"/>
                </a:lnTo>
                <a:lnTo>
                  <a:pt x="3673210" y="1831456"/>
                </a:lnTo>
                <a:lnTo>
                  <a:pt x="3733800" y="1816100"/>
                </a:lnTo>
                <a:lnTo>
                  <a:pt x="3787339" y="1809387"/>
                </a:lnTo>
                <a:lnTo>
                  <a:pt x="3832327" y="1801366"/>
                </a:lnTo>
                <a:lnTo>
                  <a:pt x="3869773" y="1792163"/>
                </a:lnTo>
                <a:lnTo>
                  <a:pt x="3926077" y="1770717"/>
                </a:lnTo>
                <a:lnTo>
                  <a:pt x="3964330" y="1746063"/>
                </a:lnTo>
                <a:lnTo>
                  <a:pt x="3992612" y="1719214"/>
                </a:lnTo>
                <a:lnTo>
                  <a:pt x="4005538" y="1705282"/>
                </a:lnTo>
                <a:lnTo>
                  <a:pt x="4019000" y="1691182"/>
                </a:lnTo>
                <a:lnTo>
                  <a:pt x="4051574" y="1662982"/>
                </a:lnTo>
                <a:lnTo>
                  <a:pt x="4098413" y="1635626"/>
                </a:lnTo>
                <a:lnTo>
                  <a:pt x="4167595" y="1610127"/>
                </a:lnTo>
                <a:lnTo>
                  <a:pt x="4213090" y="1598391"/>
                </a:lnTo>
                <a:lnTo>
                  <a:pt x="4267200" y="1587500"/>
                </a:lnTo>
                <a:lnTo>
                  <a:pt x="4328543" y="1556669"/>
                </a:lnTo>
                <a:lnTo>
                  <a:pt x="4384145" y="1535377"/>
                </a:lnTo>
                <a:lnTo>
                  <a:pt x="4433768" y="1522789"/>
                </a:lnTo>
                <a:lnTo>
                  <a:pt x="4477173" y="1518073"/>
                </a:lnTo>
                <a:lnTo>
                  <a:pt x="4514122" y="1520395"/>
                </a:lnTo>
                <a:lnTo>
                  <a:pt x="4567700" y="1542818"/>
                </a:lnTo>
                <a:lnTo>
                  <a:pt x="4592597" y="1583392"/>
                </a:lnTo>
                <a:lnTo>
                  <a:pt x="4593695" y="1608402"/>
                </a:lnTo>
                <a:lnTo>
                  <a:pt x="4586909" y="1635449"/>
                </a:lnTo>
                <a:lnTo>
                  <a:pt x="4556838" y="1681891"/>
                </a:lnTo>
                <a:lnTo>
                  <a:pt x="4506398" y="1724196"/>
                </a:lnTo>
                <a:lnTo>
                  <a:pt x="4472635" y="1748068"/>
                </a:lnTo>
                <a:lnTo>
                  <a:pt x="4434185" y="1773594"/>
                </a:lnTo>
                <a:lnTo>
                  <a:pt x="4391806" y="1800654"/>
                </a:lnTo>
                <a:lnTo>
                  <a:pt x="4346255" y="1829127"/>
                </a:lnTo>
                <a:lnTo>
                  <a:pt x="4298289" y="1858893"/>
                </a:lnTo>
                <a:lnTo>
                  <a:pt x="4248666" y="1889833"/>
                </a:lnTo>
                <a:lnTo>
                  <a:pt x="4198143" y="1921827"/>
                </a:lnTo>
                <a:lnTo>
                  <a:pt x="4147477" y="1954754"/>
                </a:lnTo>
                <a:lnTo>
                  <a:pt x="4097426" y="1988494"/>
                </a:lnTo>
                <a:lnTo>
                  <a:pt x="4048746" y="2022928"/>
                </a:lnTo>
                <a:lnTo>
                  <a:pt x="4002195" y="2057935"/>
                </a:lnTo>
                <a:lnTo>
                  <a:pt x="3958530" y="2093396"/>
                </a:lnTo>
                <a:lnTo>
                  <a:pt x="3918508" y="2129190"/>
                </a:lnTo>
                <a:lnTo>
                  <a:pt x="3882887" y="2165197"/>
                </a:lnTo>
                <a:lnTo>
                  <a:pt x="3852424" y="2201298"/>
                </a:lnTo>
                <a:lnTo>
                  <a:pt x="3827876" y="2237372"/>
                </a:lnTo>
                <a:lnTo>
                  <a:pt x="3810000" y="2273300"/>
                </a:lnTo>
                <a:lnTo>
                  <a:pt x="3783259" y="2316141"/>
                </a:lnTo>
                <a:lnTo>
                  <a:pt x="3753931" y="2353095"/>
                </a:lnTo>
                <a:lnTo>
                  <a:pt x="3722158" y="2384601"/>
                </a:lnTo>
                <a:lnTo>
                  <a:pt x="3688080" y="2411097"/>
                </a:lnTo>
                <a:lnTo>
                  <a:pt x="3651837" y="2433023"/>
                </a:lnTo>
                <a:lnTo>
                  <a:pt x="3613573" y="2450817"/>
                </a:lnTo>
                <a:lnTo>
                  <a:pt x="3573427" y="2464919"/>
                </a:lnTo>
                <a:lnTo>
                  <a:pt x="3531540" y="2475768"/>
                </a:lnTo>
                <a:lnTo>
                  <a:pt x="3488055" y="2483802"/>
                </a:lnTo>
                <a:lnTo>
                  <a:pt x="3443111" y="2489461"/>
                </a:lnTo>
                <a:lnTo>
                  <a:pt x="3396850" y="2493183"/>
                </a:lnTo>
                <a:lnTo>
                  <a:pt x="3349413" y="2495408"/>
                </a:lnTo>
                <a:lnTo>
                  <a:pt x="3300941" y="2496575"/>
                </a:lnTo>
                <a:lnTo>
                  <a:pt x="3251576" y="2497123"/>
                </a:lnTo>
                <a:lnTo>
                  <a:pt x="3201458" y="2497490"/>
                </a:lnTo>
                <a:lnTo>
                  <a:pt x="3150728" y="2498116"/>
                </a:lnTo>
                <a:lnTo>
                  <a:pt x="3099529" y="2499439"/>
                </a:lnTo>
                <a:lnTo>
                  <a:pt x="3048000" y="2501900"/>
                </a:lnTo>
                <a:lnTo>
                  <a:pt x="3003887" y="2504256"/>
                </a:lnTo>
                <a:lnTo>
                  <a:pt x="2956349" y="2506107"/>
                </a:lnTo>
                <a:lnTo>
                  <a:pt x="2905818" y="2507422"/>
                </a:lnTo>
                <a:lnTo>
                  <a:pt x="2852727" y="2508168"/>
                </a:lnTo>
                <a:lnTo>
                  <a:pt x="2797507" y="2508313"/>
                </a:lnTo>
                <a:lnTo>
                  <a:pt x="2740592" y="2507825"/>
                </a:lnTo>
                <a:lnTo>
                  <a:pt x="2682412" y="2506671"/>
                </a:lnTo>
                <a:lnTo>
                  <a:pt x="2623402" y="2504819"/>
                </a:lnTo>
                <a:lnTo>
                  <a:pt x="2563991" y="2502238"/>
                </a:lnTo>
                <a:lnTo>
                  <a:pt x="2504614" y="2498894"/>
                </a:lnTo>
                <a:lnTo>
                  <a:pt x="2445702" y="2494756"/>
                </a:lnTo>
                <a:lnTo>
                  <a:pt x="2387687" y="2489791"/>
                </a:lnTo>
                <a:lnTo>
                  <a:pt x="2331002" y="2483968"/>
                </a:lnTo>
                <a:lnTo>
                  <a:pt x="2276079" y="2477253"/>
                </a:lnTo>
                <a:lnTo>
                  <a:pt x="2223350" y="2469616"/>
                </a:lnTo>
                <a:lnTo>
                  <a:pt x="2173247" y="2461023"/>
                </a:lnTo>
                <a:lnTo>
                  <a:pt x="2126203" y="2451442"/>
                </a:lnTo>
                <a:lnTo>
                  <a:pt x="2082650" y="2440842"/>
                </a:lnTo>
                <a:lnTo>
                  <a:pt x="2043019" y="2429190"/>
                </a:lnTo>
                <a:lnTo>
                  <a:pt x="1977257" y="2402601"/>
                </a:lnTo>
                <a:lnTo>
                  <a:pt x="1951989" y="2387600"/>
                </a:lnTo>
                <a:close/>
              </a:path>
              <a:path w="9144000" h="6858000">
                <a:moveTo>
                  <a:pt x="1856739" y="1443989"/>
                </a:moveTo>
                <a:lnTo>
                  <a:pt x="1856739" y="1443989"/>
                </a:lnTo>
              </a:path>
              <a:path w="9144000" h="6858000">
                <a:moveTo>
                  <a:pt x="4648200" y="2548890"/>
                </a:moveTo>
                <a:lnTo>
                  <a:pt x="4648200" y="2548890"/>
                </a:lnTo>
              </a:path>
              <a:path w="9144000" h="6858000">
                <a:moveTo>
                  <a:pt x="2225040" y="2170429"/>
                </a:moveTo>
                <a:lnTo>
                  <a:pt x="2177252" y="2156122"/>
                </a:lnTo>
                <a:lnTo>
                  <a:pt x="2145749" y="2137810"/>
                </a:lnTo>
                <a:lnTo>
                  <a:pt x="2129413" y="2116854"/>
                </a:lnTo>
                <a:lnTo>
                  <a:pt x="2127126" y="2094613"/>
                </a:lnTo>
                <a:lnTo>
                  <a:pt x="2137768" y="2072444"/>
                </a:lnTo>
                <a:lnTo>
                  <a:pt x="2193370" y="2033763"/>
                </a:lnTo>
                <a:lnTo>
                  <a:pt x="2236091" y="2019967"/>
                </a:lnTo>
                <a:lnTo>
                  <a:pt x="2287270" y="2011679"/>
                </a:lnTo>
                <a:lnTo>
                  <a:pt x="2318269" y="2010182"/>
                </a:lnTo>
                <a:lnTo>
                  <a:pt x="2355728" y="2010234"/>
                </a:lnTo>
                <a:lnTo>
                  <a:pt x="2398883" y="2011668"/>
                </a:lnTo>
                <a:lnTo>
                  <a:pt x="2446972" y="2014317"/>
                </a:lnTo>
                <a:lnTo>
                  <a:pt x="2499236" y="2018014"/>
                </a:lnTo>
                <a:lnTo>
                  <a:pt x="2554910" y="2022592"/>
                </a:lnTo>
                <a:lnTo>
                  <a:pt x="2613235" y="2027883"/>
                </a:lnTo>
                <a:lnTo>
                  <a:pt x="2673447" y="2033721"/>
                </a:lnTo>
                <a:lnTo>
                  <a:pt x="2734786" y="2039937"/>
                </a:lnTo>
                <a:lnTo>
                  <a:pt x="2796489" y="2046365"/>
                </a:lnTo>
                <a:lnTo>
                  <a:pt x="2857795" y="2052837"/>
                </a:lnTo>
                <a:lnTo>
                  <a:pt x="2917942" y="2059187"/>
                </a:lnTo>
                <a:lnTo>
                  <a:pt x="2976169" y="2065246"/>
                </a:lnTo>
                <a:lnTo>
                  <a:pt x="3031712" y="2070849"/>
                </a:lnTo>
                <a:lnTo>
                  <a:pt x="3083812" y="2075826"/>
                </a:lnTo>
                <a:lnTo>
                  <a:pt x="3131706" y="2080012"/>
                </a:lnTo>
                <a:lnTo>
                  <a:pt x="3174633" y="2083239"/>
                </a:lnTo>
                <a:lnTo>
                  <a:pt x="3211830" y="2085339"/>
                </a:lnTo>
                <a:lnTo>
                  <a:pt x="3292225" y="2084529"/>
                </a:lnTo>
                <a:lnTo>
                  <a:pt x="3358757" y="2078386"/>
                </a:lnTo>
                <a:lnTo>
                  <a:pt x="3412338" y="2069511"/>
                </a:lnTo>
                <a:lnTo>
                  <a:pt x="3453877" y="2060502"/>
                </a:lnTo>
                <a:lnTo>
                  <a:pt x="3484287" y="2053960"/>
                </a:lnTo>
                <a:lnTo>
                  <a:pt x="3504477" y="2052482"/>
                </a:lnTo>
                <a:lnTo>
                  <a:pt x="3515360" y="2058670"/>
                </a:lnTo>
                <a:lnTo>
                  <a:pt x="3519532" y="2074765"/>
                </a:lnTo>
                <a:lnTo>
                  <a:pt x="3517018" y="2099880"/>
                </a:lnTo>
                <a:lnTo>
                  <a:pt x="3480111" y="2162239"/>
                </a:lnTo>
                <a:lnTo>
                  <a:pt x="3439807" y="2192020"/>
                </a:lnTo>
                <a:lnTo>
                  <a:pt x="3380999" y="2215890"/>
                </a:lnTo>
                <a:lnTo>
                  <a:pt x="3300729" y="2230120"/>
                </a:lnTo>
                <a:lnTo>
                  <a:pt x="3227277" y="2233961"/>
                </a:lnTo>
                <a:lnTo>
                  <a:pt x="3182427" y="2234744"/>
                </a:lnTo>
                <a:lnTo>
                  <a:pt x="3133025" y="2234826"/>
                </a:lnTo>
                <a:lnTo>
                  <a:pt x="3079719" y="2234251"/>
                </a:lnTo>
                <a:lnTo>
                  <a:pt x="3023159" y="2233059"/>
                </a:lnTo>
                <a:lnTo>
                  <a:pt x="2963991" y="2231295"/>
                </a:lnTo>
                <a:lnTo>
                  <a:pt x="2902866" y="2229002"/>
                </a:lnTo>
                <a:lnTo>
                  <a:pt x="2840430" y="2226221"/>
                </a:lnTo>
                <a:lnTo>
                  <a:pt x="2777333" y="2222995"/>
                </a:lnTo>
                <a:lnTo>
                  <a:pt x="2714223" y="2219369"/>
                </a:lnTo>
                <a:lnTo>
                  <a:pt x="2651748" y="2215383"/>
                </a:lnTo>
                <a:lnTo>
                  <a:pt x="2590557" y="2211082"/>
                </a:lnTo>
                <a:lnTo>
                  <a:pt x="2531298" y="2206507"/>
                </a:lnTo>
                <a:lnTo>
                  <a:pt x="2474619" y="2201702"/>
                </a:lnTo>
                <a:lnTo>
                  <a:pt x="2421168" y="2196709"/>
                </a:lnTo>
                <a:lnTo>
                  <a:pt x="2371595" y="2191572"/>
                </a:lnTo>
                <a:lnTo>
                  <a:pt x="2326547" y="2186332"/>
                </a:lnTo>
                <a:lnTo>
                  <a:pt x="2286673" y="2181034"/>
                </a:lnTo>
                <a:lnTo>
                  <a:pt x="2225040" y="2170429"/>
                </a:lnTo>
                <a:close/>
              </a:path>
              <a:path w="9144000" h="6858000">
                <a:moveTo>
                  <a:pt x="2047239" y="2033270"/>
                </a:moveTo>
                <a:lnTo>
                  <a:pt x="2047239" y="2033270"/>
                </a:lnTo>
              </a:path>
              <a:path w="9144000" h="6858000">
                <a:moveTo>
                  <a:pt x="3540760" y="2208529"/>
                </a:moveTo>
                <a:lnTo>
                  <a:pt x="3540760" y="2208529"/>
                </a:lnTo>
              </a:path>
              <a:path w="9144000" h="6858000">
                <a:moveTo>
                  <a:pt x="7315200" y="3111500"/>
                </a:moveTo>
                <a:lnTo>
                  <a:pt x="7315200" y="3111500"/>
                </a:lnTo>
              </a:path>
              <a:path w="9144000" h="6858000">
                <a:moveTo>
                  <a:pt x="0" y="2578100"/>
                </a:moveTo>
                <a:lnTo>
                  <a:pt x="28167" y="2576668"/>
                </a:lnTo>
                <a:lnTo>
                  <a:pt x="63490" y="2572947"/>
                </a:lnTo>
                <a:lnTo>
                  <a:pt x="104939" y="2567794"/>
                </a:lnTo>
                <a:lnTo>
                  <a:pt x="151483" y="2562069"/>
                </a:lnTo>
                <a:lnTo>
                  <a:pt x="202093" y="2556631"/>
                </a:lnTo>
                <a:lnTo>
                  <a:pt x="255736" y="2552337"/>
                </a:lnTo>
                <a:lnTo>
                  <a:pt x="311383" y="2550047"/>
                </a:lnTo>
                <a:lnTo>
                  <a:pt x="368004" y="2550619"/>
                </a:lnTo>
                <a:lnTo>
                  <a:pt x="424567" y="2554913"/>
                </a:lnTo>
                <a:lnTo>
                  <a:pt x="480042" y="2563787"/>
                </a:lnTo>
                <a:lnTo>
                  <a:pt x="533400" y="2578100"/>
                </a:lnTo>
                <a:lnTo>
                  <a:pt x="575318" y="2592859"/>
                </a:lnTo>
                <a:lnTo>
                  <a:pt x="619152" y="2609868"/>
                </a:lnTo>
                <a:lnTo>
                  <a:pt x="664486" y="2629043"/>
                </a:lnTo>
                <a:lnTo>
                  <a:pt x="710903" y="2650301"/>
                </a:lnTo>
                <a:lnTo>
                  <a:pt x="757987" y="2673558"/>
                </a:lnTo>
                <a:lnTo>
                  <a:pt x="805320" y="2698731"/>
                </a:lnTo>
                <a:lnTo>
                  <a:pt x="852487" y="2725737"/>
                </a:lnTo>
                <a:lnTo>
                  <a:pt x="899071" y="2754493"/>
                </a:lnTo>
                <a:lnTo>
                  <a:pt x="944655" y="2784914"/>
                </a:lnTo>
                <a:lnTo>
                  <a:pt x="988822" y="2816919"/>
                </a:lnTo>
                <a:lnTo>
                  <a:pt x="1031157" y="2850423"/>
                </a:lnTo>
                <a:lnTo>
                  <a:pt x="1071243" y="2885343"/>
                </a:lnTo>
                <a:lnTo>
                  <a:pt x="1108662" y="2921597"/>
                </a:lnTo>
                <a:lnTo>
                  <a:pt x="1143000" y="2959100"/>
                </a:lnTo>
                <a:lnTo>
                  <a:pt x="1172960" y="2995653"/>
                </a:lnTo>
                <a:lnTo>
                  <a:pt x="1201837" y="3034103"/>
                </a:lnTo>
                <a:lnTo>
                  <a:pt x="1229563" y="3074314"/>
                </a:lnTo>
                <a:lnTo>
                  <a:pt x="1256069" y="3116151"/>
                </a:lnTo>
                <a:lnTo>
                  <a:pt x="1281288" y="3159477"/>
                </a:lnTo>
                <a:lnTo>
                  <a:pt x="1305153" y="3204159"/>
                </a:lnTo>
                <a:lnTo>
                  <a:pt x="1327595" y="3250059"/>
                </a:lnTo>
                <a:lnTo>
                  <a:pt x="1348548" y="3297044"/>
                </a:lnTo>
                <a:lnTo>
                  <a:pt x="1367942" y="3344976"/>
                </a:lnTo>
                <a:lnTo>
                  <a:pt x="1385711" y="3393722"/>
                </a:lnTo>
                <a:lnTo>
                  <a:pt x="1401786" y="3443144"/>
                </a:lnTo>
                <a:lnTo>
                  <a:pt x="1416100" y="3493109"/>
                </a:lnTo>
                <a:lnTo>
                  <a:pt x="1428586" y="3543480"/>
                </a:lnTo>
                <a:lnTo>
                  <a:pt x="1439175" y="3594122"/>
                </a:lnTo>
                <a:lnTo>
                  <a:pt x="1447800" y="3644900"/>
                </a:lnTo>
                <a:lnTo>
                  <a:pt x="1452871" y="3690235"/>
                </a:lnTo>
                <a:lnTo>
                  <a:pt x="1454888" y="3736532"/>
                </a:lnTo>
                <a:lnTo>
                  <a:pt x="1454221" y="3783697"/>
                </a:lnTo>
                <a:lnTo>
                  <a:pt x="1451243" y="3831638"/>
                </a:lnTo>
                <a:lnTo>
                  <a:pt x="1446326" y="3880262"/>
                </a:lnTo>
                <a:lnTo>
                  <a:pt x="1439843" y="3929475"/>
                </a:lnTo>
                <a:lnTo>
                  <a:pt x="1432166" y="3979184"/>
                </a:lnTo>
                <a:lnTo>
                  <a:pt x="1423666" y="4029296"/>
                </a:lnTo>
                <a:lnTo>
                  <a:pt x="1414717" y="4079719"/>
                </a:lnTo>
                <a:lnTo>
                  <a:pt x="1405690" y="4130358"/>
                </a:lnTo>
                <a:lnTo>
                  <a:pt x="1396958" y="4181122"/>
                </a:lnTo>
                <a:lnTo>
                  <a:pt x="1388893" y="4231917"/>
                </a:lnTo>
                <a:lnTo>
                  <a:pt x="1381867" y="4282650"/>
                </a:lnTo>
                <a:lnTo>
                  <a:pt x="1376252" y="4333228"/>
                </a:lnTo>
                <a:lnTo>
                  <a:pt x="1372422" y="4383557"/>
                </a:lnTo>
                <a:lnTo>
                  <a:pt x="1370746" y="4433545"/>
                </a:lnTo>
                <a:lnTo>
                  <a:pt x="1371600" y="4483100"/>
                </a:lnTo>
                <a:lnTo>
                  <a:pt x="1373616" y="4532778"/>
                </a:lnTo>
                <a:lnTo>
                  <a:pt x="1375337" y="4583107"/>
                </a:lnTo>
                <a:lnTo>
                  <a:pt x="1376997" y="4633949"/>
                </a:lnTo>
                <a:lnTo>
                  <a:pt x="1378827" y="4685162"/>
                </a:lnTo>
                <a:lnTo>
                  <a:pt x="1381061" y="4736608"/>
                </a:lnTo>
                <a:lnTo>
                  <a:pt x="1383930" y="4788148"/>
                </a:lnTo>
                <a:lnTo>
                  <a:pt x="1387668" y="4839640"/>
                </a:lnTo>
                <a:lnTo>
                  <a:pt x="1392507" y="4890947"/>
                </a:lnTo>
                <a:lnTo>
                  <a:pt x="1398680" y="4941928"/>
                </a:lnTo>
                <a:lnTo>
                  <a:pt x="1406419" y="4992444"/>
                </a:lnTo>
                <a:lnTo>
                  <a:pt x="1415958" y="5042354"/>
                </a:lnTo>
                <a:lnTo>
                  <a:pt x="1427528" y="5091521"/>
                </a:lnTo>
                <a:lnTo>
                  <a:pt x="1441363" y="5139803"/>
                </a:lnTo>
                <a:lnTo>
                  <a:pt x="1457695" y="5187062"/>
                </a:lnTo>
                <a:lnTo>
                  <a:pt x="1476756" y="5233157"/>
                </a:lnTo>
                <a:lnTo>
                  <a:pt x="1498780" y="5277949"/>
                </a:lnTo>
                <a:lnTo>
                  <a:pt x="1524000" y="5321300"/>
                </a:lnTo>
                <a:lnTo>
                  <a:pt x="1547893" y="5357480"/>
                </a:lnTo>
                <a:lnTo>
                  <a:pt x="1573796" y="5393575"/>
                </a:lnTo>
                <a:lnTo>
                  <a:pt x="1601623" y="5429499"/>
                </a:lnTo>
                <a:lnTo>
                  <a:pt x="1631289" y="5465165"/>
                </a:lnTo>
                <a:lnTo>
                  <a:pt x="1662707" y="5500489"/>
                </a:lnTo>
                <a:lnTo>
                  <a:pt x="1695792" y="5535383"/>
                </a:lnTo>
                <a:lnTo>
                  <a:pt x="1730459" y="5569764"/>
                </a:lnTo>
                <a:lnTo>
                  <a:pt x="1766620" y="5603544"/>
                </a:lnTo>
                <a:lnTo>
                  <a:pt x="1804192" y="5636639"/>
                </a:lnTo>
                <a:lnTo>
                  <a:pt x="1843087" y="5668962"/>
                </a:lnTo>
                <a:lnTo>
                  <a:pt x="1883221" y="5700428"/>
                </a:lnTo>
                <a:lnTo>
                  <a:pt x="1924507" y="5730951"/>
                </a:lnTo>
                <a:lnTo>
                  <a:pt x="1966860" y="5760445"/>
                </a:lnTo>
                <a:lnTo>
                  <a:pt x="2010194" y="5788825"/>
                </a:lnTo>
                <a:lnTo>
                  <a:pt x="2054423" y="5816004"/>
                </a:lnTo>
                <a:lnTo>
                  <a:pt x="2099462" y="5841898"/>
                </a:lnTo>
                <a:lnTo>
                  <a:pt x="2145225" y="5866420"/>
                </a:lnTo>
                <a:lnTo>
                  <a:pt x="2191626" y="5889485"/>
                </a:lnTo>
                <a:lnTo>
                  <a:pt x="2238579" y="5911007"/>
                </a:lnTo>
                <a:lnTo>
                  <a:pt x="2286000" y="5930900"/>
                </a:lnTo>
                <a:lnTo>
                  <a:pt x="2328393" y="5947170"/>
                </a:lnTo>
                <a:lnTo>
                  <a:pt x="2372633" y="5962827"/>
                </a:lnTo>
                <a:lnTo>
                  <a:pt x="2418553" y="5977833"/>
                </a:lnTo>
                <a:lnTo>
                  <a:pt x="2465981" y="5992150"/>
                </a:lnTo>
                <a:lnTo>
                  <a:pt x="2514750" y="6005740"/>
                </a:lnTo>
                <a:lnTo>
                  <a:pt x="2564690" y="6018567"/>
                </a:lnTo>
                <a:lnTo>
                  <a:pt x="2615632" y="6030591"/>
                </a:lnTo>
                <a:lnTo>
                  <a:pt x="2667407" y="6041777"/>
                </a:lnTo>
                <a:lnTo>
                  <a:pt x="2719845" y="6052085"/>
                </a:lnTo>
                <a:lnTo>
                  <a:pt x="2772779" y="6061480"/>
                </a:lnTo>
                <a:lnTo>
                  <a:pt x="2826038" y="6069922"/>
                </a:lnTo>
                <a:lnTo>
                  <a:pt x="2879454" y="6077375"/>
                </a:lnTo>
                <a:lnTo>
                  <a:pt x="2932857" y="6083801"/>
                </a:lnTo>
                <a:lnTo>
                  <a:pt x="2986079" y="6089162"/>
                </a:lnTo>
                <a:lnTo>
                  <a:pt x="3038950" y="6093420"/>
                </a:lnTo>
                <a:lnTo>
                  <a:pt x="3091301" y="6096539"/>
                </a:lnTo>
                <a:lnTo>
                  <a:pt x="3142963" y="6098481"/>
                </a:lnTo>
                <a:lnTo>
                  <a:pt x="3193767" y="6099207"/>
                </a:lnTo>
                <a:lnTo>
                  <a:pt x="3243544" y="6098681"/>
                </a:lnTo>
                <a:lnTo>
                  <a:pt x="3292125" y="6096865"/>
                </a:lnTo>
                <a:lnTo>
                  <a:pt x="3339341" y="6093721"/>
                </a:lnTo>
                <a:lnTo>
                  <a:pt x="3385022" y="6089212"/>
                </a:lnTo>
                <a:lnTo>
                  <a:pt x="3429000" y="6083300"/>
                </a:lnTo>
                <a:lnTo>
                  <a:pt x="3470428" y="6077498"/>
                </a:lnTo>
                <a:lnTo>
                  <a:pt x="3512092" y="6072606"/>
                </a:lnTo>
                <a:lnTo>
                  <a:pt x="3553881" y="6068342"/>
                </a:lnTo>
                <a:lnTo>
                  <a:pt x="3595687" y="6064426"/>
                </a:lnTo>
                <a:lnTo>
                  <a:pt x="3637400" y="6060576"/>
                </a:lnTo>
                <a:lnTo>
                  <a:pt x="3678912" y="6056510"/>
                </a:lnTo>
                <a:lnTo>
                  <a:pt x="3720112" y="6051949"/>
                </a:lnTo>
                <a:lnTo>
                  <a:pt x="3760893" y="6046611"/>
                </a:lnTo>
                <a:lnTo>
                  <a:pt x="3801144" y="6040214"/>
                </a:lnTo>
                <a:lnTo>
                  <a:pt x="3840757" y="6032477"/>
                </a:lnTo>
                <a:lnTo>
                  <a:pt x="3879623" y="6023121"/>
                </a:lnTo>
                <a:lnTo>
                  <a:pt x="3917632" y="6011862"/>
                </a:lnTo>
                <a:lnTo>
                  <a:pt x="3954675" y="5998421"/>
                </a:lnTo>
                <a:lnTo>
                  <a:pt x="3990644" y="5982515"/>
                </a:lnTo>
                <a:lnTo>
                  <a:pt x="4025428" y="5963865"/>
                </a:lnTo>
                <a:lnTo>
                  <a:pt x="4058920" y="5942188"/>
                </a:lnTo>
                <a:lnTo>
                  <a:pt x="4091008" y="5917205"/>
                </a:lnTo>
                <a:lnTo>
                  <a:pt x="4121586" y="5888632"/>
                </a:lnTo>
                <a:lnTo>
                  <a:pt x="4150543" y="5856191"/>
                </a:lnTo>
                <a:lnTo>
                  <a:pt x="4177770" y="5819598"/>
                </a:lnTo>
                <a:lnTo>
                  <a:pt x="4203159" y="5778574"/>
                </a:lnTo>
                <a:lnTo>
                  <a:pt x="4226599" y="5732837"/>
                </a:lnTo>
                <a:lnTo>
                  <a:pt x="4247982" y="5682106"/>
                </a:lnTo>
                <a:lnTo>
                  <a:pt x="4267200" y="5626100"/>
                </a:lnTo>
                <a:lnTo>
                  <a:pt x="4282672" y="5563625"/>
                </a:lnTo>
                <a:lnTo>
                  <a:pt x="4293901" y="5491850"/>
                </a:lnTo>
                <a:lnTo>
                  <a:pt x="4298051" y="5452742"/>
                </a:lnTo>
                <a:lnTo>
                  <a:pt x="4301292" y="5411629"/>
                </a:lnTo>
                <a:lnTo>
                  <a:pt x="4303674" y="5368619"/>
                </a:lnTo>
                <a:lnTo>
                  <a:pt x="4305248" y="5323818"/>
                </a:lnTo>
                <a:lnTo>
                  <a:pt x="4306063" y="5277332"/>
                </a:lnTo>
                <a:lnTo>
                  <a:pt x="4306171" y="5229270"/>
                </a:lnTo>
                <a:lnTo>
                  <a:pt x="4305622" y="5179737"/>
                </a:lnTo>
                <a:lnTo>
                  <a:pt x="4304467" y="5128841"/>
                </a:lnTo>
                <a:lnTo>
                  <a:pt x="4302755" y="5076689"/>
                </a:lnTo>
                <a:lnTo>
                  <a:pt x="4300538" y="5023386"/>
                </a:lnTo>
                <a:lnTo>
                  <a:pt x="4297865" y="4969041"/>
                </a:lnTo>
                <a:lnTo>
                  <a:pt x="4294788" y="4913760"/>
                </a:lnTo>
                <a:lnTo>
                  <a:pt x="4291357" y="4857650"/>
                </a:lnTo>
                <a:lnTo>
                  <a:pt x="4287622" y="4800818"/>
                </a:lnTo>
                <a:lnTo>
                  <a:pt x="4283633" y="4743371"/>
                </a:lnTo>
                <a:lnTo>
                  <a:pt x="4279441" y="4685415"/>
                </a:lnTo>
                <a:lnTo>
                  <a:pt x="4275097" y="4627058"/>
                </a:lnTo>
                <a:lnTo>
                  <a:pt x="4270651" y="4568405"/>
                </a:lnTo>
                <a:lnTo>
                  <a:pt x="4266153" y="4509565"/>
                </a:lnTo>
                <a:lnTo>
                  <a:pt x="4261655" y="4450644"/>
                </a:lnTo>
                <a:lnTo>
                  <a:pt x="4257205" y="4391749"/>
                </a:lnTo>
                <a:lnTo>
                  <a:pt x="4252856" y="4332987"/>
                </a:lnTo>
                <a:lnTo>
                  <a:pt x="4248657" y="4274465"/>
                </a:lnTo>
                <a:lnTo>
                  <a:pt x="4244658" y="4216288"/>
                </a:lnTo>
                <a:lnTo>
                  <a:pt x="4240911" y="4158566"/>
                </a:lnTo>
                <a:lnTo>
                  <a:pt x="4237465" y="4101403"/>
                </a:lnTo>
                <a:lnTo>
                  <a:pt x="4234371" y="4044908"/>
                </a:lnTo>
                <a:lnTo>
                  <a:pt x="4231680" y="3989187"/>
                </a:lnTo>
                <a:lnTo>
                  <a:pt x="4229442" y="3934346"/>
                </a:lnTo>
                <a:lnTo>
                  <a:pt x="4227707" y="3880493"/>
                </a:lnTo>
                <a:lnTo>
                  <a:pt x="4226526" y="3827735"/>
                </a:lnTo>
                <a:lnTo>
                  <a:pt x="4225950" y="3776178"/>
                </a:lnTo>
                <a:lnTo>
                  <a:pt x="4226028" y="3725930"/>
                </a:lnTo>
                <a:lnTo>
                  <a:pt x="4226812" y="3677097"/>
                </a:lnTo>
                <a:lnTo>
                  <a:pt x="4228351" y="3629786"/>
                </a:lnTo>
                <a:lnTo>
                  <a:pt x="4230697" y="3584103"/>
                </a:lnTo>
                <a:lnTo>
                  <a:pt x="4233899" y="3540157"/>
                </a:lnTo>
                <a:lnTo>
                  <a:pt x="4238008" y="3498053"/>
                </a:lnTo>
                <a:lnTo>
                  <a:pt x="4243075" y="3457899"/>
                </a:lnTo>
                <a:lnTo>
                  <a:pt x="4249150" y="3419802"/>
                </a:lnTo>
                <a:lnTo>
                  <a:pt x="4264525" y="3350203"/>
                </a:lnTo>
                <a:lnTo>
                  <a:pt x="4284538" y="3290112"/>
                </a:lnTo>
                <a:lnTo>
                  <a:pt x="4317700" y="3225471"/>
                </a:lnTo>
                <a:lnTo>
                  <a:pt x="4341125" y="3191335"/>
                </a:lnTo>
                <a:lnTo>
                  <a:pt x="4366591" y="3161296"/>
                </a:lnTo>
                <a:lnTo>
                  <a:pt x="4423274" y="3112734"/>
                </a:lnTo>
                <a:lnTo>
                  <a:pt x="4487007" y="3078227"/>
                </a:lnTo>
                <a:lnTo>
                  <a:pt x="4557048" y="3056216"/>
                </a:lnTo>
                <a:lnTo>
                  <a:pt x="4632652" y="3045145"/>
                </a:lnTo>
                <a:lnTo>
                  <a:pt x="4672309" y="3043224"/>
                </a:lnTo>
                <a:lnTo>
                  <a:pt x="4713078" y="3043454"/>
                </a:lnTo>
                <a:lnTo>
                  <a:pt x="4754867" y="3045640"/>
                </a:lnTo>
                <a:lnTo>
                  <a:pt x="4797583" y="3049587"/>
                </a:lnTo>
                <a:lnTo>
                  <a:pt x="4841133" y="3055100"/>
                </a:lnTo>
                <a:lnTo>
                  <a:pt x="4885424" y="3061985"/>
                </a:lnTo>
                <a:lnTo>
                  <a:pt x="4930363" y="3070047"/>
                </a:lnTo>
                <a:lnTo>
                  <a:pt x="4975858" y="3079091"/>
                </a:lnTo>
                <a:lnTo>
                  <a:pt x="5021815" y="3088922"/>
                </a:lnTo>
                <a:lnTo>
                  <a:pt x="5068142" y="3099346"/>
                </a:lnTo>
                <a:lnTo>
                  <a:pt x="5114745" y="3110167"/>
                </a:lnTo>
                <a:lnTo>
                  <a:pt x="5161533" y="3121192"/>
                </a:lnTo>
                <a:lnTo>
                  <a:pt x="5208412" y="3132226"/>
                </a:lnTo>
                <a:lnTo>
                  <a:pt x="5255289" y="3143073"/>
                </a:lnTo>
                <a:lnTo>
                  <a:pt x="5302072" y="3153539"/>
                </a:lnTo>
                <a:lnTo>
                  <a:pt x="5348667" y="3163430"/>
                </a:lnTo>
                <a:lnTo>
                  <a:pt x="5394982" y="3172550"/>
                </a:lnTo>
                <a:lnTo>
                  <a:pt x="5440924" y="3180705"/>
                </a:lnTo>
                <a:lnTo>
                  <a:pt x="5486400" y="3187700"/>
                </a:lnTo>
                <a:lnTo>
                  <a:pt x="5528483" y="3193649"/>
                </a:lnTo>
                <a:lnTo>
                  <a:pt x="5572427" y="3199962"/>
                </a:lnTo>
                <a:lnTo>
                  <a:pt x="5618075" y="3206649"/>
                </a:lnTo>
                <a:lnTo>
                  <a:pt x="5665273" y="3213725"/>
                </a:lnTo>
                <a:lnTo>
                  <a:pt x="5713865" y="3221201"/>
                </a:lnTo>
                <a:lnTo>
                  <a:pt x="5763697" y="3229091"/>
                </a:lnTo>
                <a:lnTo>
                  <a:pt x="5814612" y="3237408"/>
                </a:lnTo>
                <a:lnTo>
                  <a:pt x="5866456" y="3246163"/>
                </a:lnTo>
                <a:lnTo>
                  <a:pt x="5919074" y="3255369"/>
                </a:lnTo>
                <a:lnTo>
                  <a:pt x="5972309" y="3265040"/>
                </a:lnTo>
                <a:lnTo>
                  <a:pt x="6026008" y="3275188"/>
                </a:lnTo>
                <a:lnTo>
                  <a:pt x="6080015" y="3285826"/>
                </a:lnTo>
                <a:lnTo>
                  <a:pt x="6134175" y="3296967"/>
                </a:lnTo>
                <a:lnTo>
                  <a:pt x="6188332" y="3308622"/>
                </a:lnTo>
                <a:lnTo>
                  <a:pt x="6242331" y="3320806"/>
                </a:lnTo>
                <a:lnTo>
                  <a:pt x="6296017" y="3333531"/>
                </a:lnTo>
                <a:lnTo>
                  <a:pt x="6349235" y="3346808"/>
                </a:lnTo>
                <a:lnTo>
                  <a:pt x="6401830" y="3360652"/>
                </a:lnTo>
                <a:lnTo>
                  <a:pt x="6453646" y="3375075"/>
                </a:lnTo>
                <a:lnTo>
                  <a:pt x="6504528" y="3390090"/>
                </a:lnTo>
                <a:lnTo>
                  <a:pt x="6554322" y="3405708"/>
                </a:lnTo>
                <a:lnTo>
                  <a:pt x="6602871" y="3421944"/>
                </a:lnTo>
                <a:lnTo>
                  <a:pt x="6650020" y="3438809"/>
                </a:lnTo>
                <a:lnTo>
                  <a:pt x="6695615" y="3456317"/>
                </a:lnTo>
                <a:lnTo>
                  <a:pt x="6739500" y="3474481"/>
                </a:lnTo>
                <a:lnTo>
                  <a:pt x="6781520" y="3493312"/>
                </a:lnTo>
                <a:lnTo>
                  <a:pt x="6821520" y="3512823"/>
                </a:lnTo>
                <a:lnTo>
                  <a:pt x="6859344" y="3533028"/>
                </a:lnTo>
                <a:lnTo>
                  <a:pt x="6894837" y="3553940"/>
                </a:lnTo>
                <a:lnTo>
                  <a:pt x="6927845" y="3575570"/>
                </a:lnTo>
                <a:lnTo>
                  <a:pt x="6985781" y="3621037"/>
                </a:lnTo>
                <a:lnTo>
                  <a:pt x="7037144" y="3677041"/>
                </a:lnTo>
                <a:lnTo>
                  <a:pt x="7058991" y="3711783"/>
                </a:lnTo>
                <a:lnTo>
                  <a:pt x="7076287" y="3748919"/>
                </a:lnTo>
                <a:lnTo>
                  <a:pt x="7089374" y="3788240"/>
                </a:lnTo>
                <a:lnTo>
                  <a:pt x="7098599" y="3829541"/>
                </a:lnTo>
                <a:lnTo>
                  <a:pt x="7104306" y="3872615"/>
                </a:lnTo>
                <a:lnTo>
                  <a:pt x="7106838" y="3917255"/>
                </a:lnTo>
                <a:lnTo>
                  <a:pt x="7106543" y="3963254"/>
                </a:lnTo>
                <a:lnTo>
                  <a:pt x="7103762" y="4010405"/>
                </a:lnTo>
                <a:lnTo>
                  <a:pt x="7098843" y="4058502"/>
                </a:lnTo>
                <a:lnTo>
                  <a:pt x="7092128" y="4107338"/>
                </a:lnTo>
                <a:lnTo>
                  <a:pt x="7083964" y="4156705"/>
                </a:lnTo>
                <a:lnTo>
                  <a:pt x="7074693" y="4206398"/>
                </a:lnTo>
                <a:lnTo>
                  <a:pt x="7064662" y="4256209"/>
                </a:lnTo>
                <a:lnTo>
                  <a:pt x="7054215" y="4305932"/>
                </a:lnTo>
                <a:lnTo>
                  <a:pt x="7043696" y="4355360"/>
                </a:lnTo>
                <a:lnTo>
                  <a:pt x="7033450" y="4404285"/>
                </a:lnTo>
                <a:lnTo>
                  <a:pt x="7023822" y="4452502"/>
                </a:lnTo>
                <a:lnTo>
                  <a:pt x="7015157" y="4499803"/>
                </a:lnTo>
                <a:lnTo>
                  <a:pt x="7007798" y="4545981"/>
                </a:lnTo>
                <a:lnTo>
                  <a:pt x="7002092" y="4590830"/>
                </a:lnTo>
                <a:lnTo>
                  <a:pt x="6998382" y="4634143"/>
                </a:lnTo>
                <a:lnTo>
                  <a:pt x="6997013" y="4675714"/>
                </a:lnTo>
                <a:lnTo>
                  <a:pt x="6998330" y="4715334"/>
                </a:lnTo>
                <a:lnTo>
                  <a:pt x="7010400" y="4787900"/>
                </a:lnTo>
                <a:lnTo>
                  <a:pt x="7026929" y="4840945"/>
                </a:lnTo>
                <a:lnTo>
                  <a:pt x="7045538" y="4890321"/>
                </a:lnTo>
                <a:lnTo>
                  <a:pt x="7066193" y="4936403"/>
                </a:lnTo>
                <a:lnTo>
                  <a:pt x="7088862" y="4979570"/>
                </a:lnTo>
                <a:lnTo>
                  <a:pt x="7113509" y="5020200"/>
                </a:lnTo>
                <a:lnTo>
                  <a:pt x="7140103" y="5058670"/>
                </a:lnTo>
                <a:lnTo>
                  <a:pt x="7168609" y="5095358"/>
                </a:lnTo>
                <a:lnTo>
                  <a:pt x="7198994" y="5130641"/>
                </a:lnTo>
                <a:lnTo>
                  <a:pt x="7231225" y="5164897"/>
                </a:lnTo>
                <a:lnTo>
                  <a:pt x="7265268" y="5198504"/>
                </a:lnTo>
                <a:lnTo>
                  <a:pt x="7301089" y="5231839"/>
                </a:lnTo>
                <a:lnTo>
                  <a:pt x="7338655" y="5265281"/>
                </a:lnTo>
                <a:lnTo>
                  <a:pt x="7377932" y="5299206"/>
                </a:lnTo>
                <a:lnTo>
                  <a:pt x="7418888" y="5333992"/>
                </a:lnTo>
                <a:lnTo>
                  <a:pt x="7461488" y="5370017"/>
                </a:lnTo>
                <a:lnTo>
                  <a:pt x="7505700" y="5407660"/>
                </a:lnTo>
                <a:lnTo>
                  <a:pt x="7535401" y="5433495"/>
                </a:lnTo>
                <a:lnTo>
                  <a:pt x="7566809" y="5461711"/>
                </a:lnTo>
                <a:lnTo>
                  <a:pt x="7599787" y="5491980"/>
                </a:lnTo>
                <a:lnTo>
                  <a:pt x="7634201" y="5523978"/>
                </a:lnTo>
                <a:lnTo>
                  <a:pt x="7669916" y="5557377"/>
                </a:lnTo>
                <a:lnTo>
                  <a:pt x="7706796" y="5591852"/>
                </a:lnTo>
                <a:lnTo>
                  <a:pt x="7744707" y="5627076"/>
                </a:lnTo>
                <a:lnTo>
                  <a:pt x="7783513" y="5662722"/>
                </a:lnTo>
                <a:lnTo>
                  <a:pt x="7823079" y="5698465"/>
                </a:lnTo>
                <a:lnTo>
                  <a:pt x="7863271" y="5733978"/>
                </a:lnTo>
                <a:lnTo>
                  <a:pt x="7903952" y="5768936"/>
                </a:lnTo>
                <a:lnTo>
                  <a:pt x="7944989" y="5803011"/>
                </a:lnTo>
                <a:lnTo>
                  <a:pt x="7986246" y="5835878"/>
                </a:lnTo>
                <a:lnTo>
                  <a:pt x="8027587" y="5867210"/>
                </a:lnTo>
                <a:lnTo>
                  <a:pt x="8068878" y="5896681"/>
                </a:lnTo>
                <a:lnTo>
                  <a:pt x="8109984" y="5923964"/>
                </a:lnTo>
                <a:lnTo>
                  <a:pt x="8150770" y="5948735"/>
                </a:lnTo>
                <a:lnTo>
                  <a:pt x="8191100" y="5970665"/>
                </a:lnTo>
                <a:lnTo>
                  <a:pt x="8230840" y="5989430"/>
                </a:lnTo>
                <a:lnTo>
                  <a:pt x="8269853" y="6004702"/>
                </a:lnTo>
                <a:lnTo>
                  <a:pt x="8308006" y="6016155"/>
                </a:lnTo>
                <a:lnTo>
                  <a:pt x="8381190" y="6026302"/>
                </a:lnTo>
                <a:lnTo>
                  <a:pt x="8415950" y="6024343"/>
                </a:lnTo>
                <a:lnTo>
                  <a:pt x="8479365" y="6005230"/>
                </a:lnTo>
                <a:lnTo>
                  <a:pt x="8539349" y="5965195"/>
                </a:lnTo>
                <a:lnTo>
                  <a:pt x="8569199" y="5937964"/>
                </a:lnTo>
                <a:lnTo>
                  <a:pt x="8598901" y="5906442"/>
                </a:lnTo>
                <a:lnTo>
                  <a:pt x="8628416" y="5871016"/>
                </a:lnTo>
                <a:lnTo>
                  <a:pt x="8657705" y="5832075"/>
                </a:lnTo>
                <a:lnTo>
                  <a:pt x="8686728" y="5790006"/>
                </a:lnTo>
                <a:lnTo>
                  <a:pt x="8715445" y="5745197"/>
                </a:lnTo>
                <a:lnTo>
                  <a:pt x="8743817" y="5698037"/>
                </a:lnTo>
                <a:lnTo>
                  <a:pt x="8771805" y="5648912"/>
                </a:lnTo>
                <a:lnTo>
                  <a:pt x="8799370" y="5598212"/>
                </a:lnTo>
                <a:lnTo>
                  <a:pt x="8826470" y="5546323"/>
                </a:lnTo>
                <a:lnTo>
                  <a:pt x="8853068" y="5493634"/>
                </a:lnTo>
                <a:lnTo>
                  <a:pt x="8879123" y="5440533"/>
                </a:lnTo>
                <a:lnTo>
                  <a:pt x="8904597" y="5387408"/>
                </a:lnTo>
                <a:lnTo>
                  <a:pt x="8929449" y="5334646"/>
                </a:lnTo>
                <a:lnTo>
                  <a:pt x="8953641" y="5282635"/>
                </a:lnTo>
                <a:lnTo>
                  <a:pt x="8977132" y="5231764"/>
                </a:lnTo>
                <a:lnTo>
                  <a:pt x="8999883" y="5182420"/>
                </a:lnTo>
                <a:lnTo>
                  <a:pt x="9021855" y="5134991"/>
                </a:lnTo>
                <a:lnTo>
                  <a:pt x="9043008" y="5089865"/>
                </a:lnTo>
                <a:lnTo>
                  <a:pt x="9063303" y="5047431"/>
                </a:lnTo>
                <a:lnTo>
                  <a:pt x="9082700" y="5008075"/>
                </a:lnTo>
                <a:lnTo>
                  <a:pt x="9101160" y="4972186"/>
                </a:lnTo>
                <a:lnTo>
                  <a:pt x="9118643" y="4940151"/>
                </a:lnTo>
                <a:lnTo>
                  <a:pt x="9135110" y="4912360"/>
                </a:lnTo>
              </a:path>
              <a:path w="9144000" h="6858000">
                <a:moveTo>
                  <a:pt x="0" y="2514600"/>
                </a:moveTo>
                <a:lnTo>
                  <a:pt x="0" y="2514600"/>
                </a:lnTo>
              </a:path>
              <a:path w="9144000" h="6858000">
                <a:moveTo>
                  <a:pt x="9135110" y="6134100"/>
                </a:moveTo>
                <a:lnTo>
                  <a:pt x="9135110" y="6134100"/>
                </a:lnTo>
              </a:path>
              <a:path w="9144000" h="6858000">
                <a:moveTo>
                  <a:pt x="2324100" y="3213100"/>
                </a:moveTo>
                <a:lnTo>
                  <a:pt x="2264671" y="3219629"/>
                </a:lnTo>
                <a:lnTo>
                  <a:pt x="2210023" y="3229619"/>
                </a:lnTo>
                <a:lnTo>
                  <a:pt x="2159877" y="3242958"/>
                </a:lnTo>
                <a:lnTo>
                  <a:pt x="2113954" y="3259534"/>
                </a:lnTo>
                <a:lnTo>
                  <a:pt x="2071975" y="3279235"/>
                </a:lnTo>
                <a:lnTo>
                  <a:pt x="2033661" y="3301950"/>
                </a:lnTo>
                <a:lnTo>
                  <a:pt x="1998733" y="3327567"/>
                </a:lnTo>
                <a:lnTo>
                  <a:pt x="1966912" y="3355975"/>
                </a:lnTo>
                <a:lnTo>
                  <a:pt x="1937918" y="3387061"/>
                </a:lnTo>
                <a:lnTo>
                  <a:pt x="1911474" y="3420715"/>
                </a:lnTo>
                <a:lnTo>
                  <a:pt x="1887298" y="3456824"/>
                </a:lnTo>
                <a:lnTo>
                  <a:pt x="1865114" y="3495278"/>
                </a:lnTo>
                <a:lnTo>
                  <a:pt x="1844640" y="3535964"/>
                </a:lnTo>
                <a:lnTo>
                  <a:pt x="1825600" y="3578770"/>
                </a:lnTo>
                <a:lnTo>
                  <a:pt x="1807712" y="3623586"/>
                </a:lnTo>
                <a:lnTo>
                  <a:pt x="1790700" y="3670300"/>
                </a:lnTo>
                <a:lnTo>
                  <a:pt x="1778978" y="3706618"/>
                </a:lnTo>
                <a:lnTo>
                  <a:pt x="1768086" y="3746099"/>
                </a:lnTo>
                <a:lnTo>
                  <a:pt x="1758067" y="3788442"/>
                </a:lnTo>
                <a:lnTo>
                  <a:pt x="1748964" y="3833348"/>
                </a:lnTo>
                <a:lnTo>
                  <a:pt x="1740820" y="3880515"/>
                </a:lnTo>
                <a:lnTo>
                  <a:pt x="1733678" y="3929643"/>
                </a:lnTo>
                <a:lnTo>
                  <a:pt x="1727581" y="3980431"/>
                </a:lnTo>
                <a:lnTo>
                  <a:pt x="1722572" y="4032579"/>
                </a:lnTo>
                <a:lnTo>
                  <a:pt x="1718693" y="4085786"/>
                </a:lnTo>
                <a:lnTo>
                  <a:pt x="1715988" y="4139751"/>
                </a:lnTo>
                <a:lnTo>
                  <a:pt x="1714500" y="4194175"/>
                </a:lnTo>
                <a:lnTo>
                  <a:pt x="1714270" y="4248755"/>
                </a:lnTo>
                <a:lnTo>
                  <a:pt x="1715344" y="4303193"/>
                </a:lnTo>
                <a:lnTo>
                  <a:pt x="1717763" y="4357187"/>
                </a:lnTo>
                <a:lnTo>
                  <a:pt x="1721570" y="4410437"/>
                </a:lnTo>
                <a:lnTo>
                  <a:pt x="1726808" y="4462642"/>
                </a:lnTo>
                <a:lnTo>
                  <a:pt x="1733521" y="4513502"/>
                </a:lnTo>
                <a:lnTo>
                  <a:pt x="1741751" y="4562715"/>
                </a:lnTo>
                <a:lnTo>
                  <a:pt x="1751540" y="4609983"/>
                </a:lnTo>
                <a:lnTo>
                  <a:pt x="1762933" y="4655003"/>
                </a:lnTo>
                <a:lnTo>
                  <a:pt x="1775972" y="4697475"/>
                </a:lnTo>
                <a:lnTo>
                  <a:pt x="1790700" y="4737100"/>
                </a:lnTo>
                <a:lnTo>
                  <a:pt x="1810197" y="4780682"/>
                </a:lnTo>
                <a:lnTo>
                  <a:pt x="1832482" y="4823176"/>
                </a:lnTo>
                <a:lnTo>
                  <a:pt x="1857390" y="4864548"/>
                </a:lnTo>
                <a:lnTo>
                  <a:pt x="1884752" y="4904764"/>
                </a:lnTo>
                <a:lnTo>
                  <a:pt x="1914404" y="4943792"/>
                </a:lnTo>
                <a:lnTo>
                  <a:pt x="1946177" y="4981597"/>
                </a:lnTo>
                <a:lnTo>
                  <a:pt x="1979905" y="5018147"/>
                </a:lnTo>
                <a:lnTo>
                  <a:pt x="2015422" y="5053409"/>
                </a:lnTo>
                <a:lnTo>
                  <a:pt x="2052561" y="5087348"/>
                </a:lnTo>
                <a:lnTo>
                  <a:pt x="2091156" y="5119933"/>
                </a:lnTo>
                <a:lnTo>
                  <a:pt x="2131039" y="5151128"/>
                </a:lnTo>
                <a:lnTo>
                  <a:pt x="2172044" y="5180901"/>
                </a:lnTo>
                <a:lnTo>
                  <a:pt x="2214004" y="5209220"/>
                </a:lnTo>
                <a:lnTo>
                  <a:pt x="2256754" y="5236049"/>
                </a:lnTo>
                <a:lnTo>
                  <a:pt x="2300125" y="5261356"/>
                </a:lnTo>
                <a:lnTo>
                  <a:pt x="2343952" y="5285108"/>
                </a:lnTo>
                <a:lnTo>
                  <a:pt x="2388068" y="5307272"/>
                </a:lnTo>
                <a:lnTo>
                  <a:pt x="2432306" y="5327813"/>
                </a:lnTo>
                <a:lnTo>
                  <a:pt x="2476500" y="5346700"/>
                </a:lnTo>
                <a:lnTo>
                  <a:pt x="2519695" y="5363359"/>
                </a:lnTo>
                <a:lnTo>
                  <a:pt x="2565273" y="5379008"/>
                </a:lnTo>
                <a:lnTo>
                  <a:pt x="2612945" y="5393591"/>
                </a:lnTo>
                <a:lnTo>
                  <a:pt x="2662428" y="5407050"/>
                </a:lnTo>
                <a:lnTo>
                  <a:pt x="2713434" y="5419328"/>
                </a:lnTo>
                <a:lnTo>
                  <a:pt x="2765679" y="5430367"/>
                </a:lnTo>
                <a:lnTo>
                  <a:pt x="2818876" y="5440111"/>
                </a:lnTo>
                <a:lnTo>
                  <a:pt x="2872740" y="5448503"/>
                </a:lnTo>
                <a:lnTo>
                  <a:pt x="2926984" y="5455485"/>
                </a:lnTo>
                <a:lnTo>
                  <a:pt x="2981325" y="5461000"/>
                </a:lnTo>
                <a:lnTo>
                  <a:pt x="3035474" y="5464990"/>
                </a:lnTo>
                <a:lnTo>
                  <a:pt x="3089148" y="5467400"/>
                </a:lnTo>
                <a:lnTo>
                  <a:pt x="3142059" y="5468172"/>
                </a:lnTo>
                <a:lnTo>
                  <a:pt x="3193923" y="5467248"/>
                </a:lnTo>
                <a:lnTo>
                  <a:pt x="3244453" y="5464571"/>
                </a:lnTo>
                <a:lnTo>
                  <a:pt x="3293364" y="5460085"/>
                </a:lnTo>
                <a:lnTo>
                  <a:pt x="3340369" y="5453732"/>
                </a:lnTo>
                <a:lnTo>
                  <a:pt x="3385185" y="5445455"/>
                </a:lnTo>
                <a:lnTo>
                  <a:pt x="3427523" y="5435196"/>
                </a:lnTo>
                <a:lnTo>
                  <a:pt x="3467100" y="5422900"/>
                </a:lnTo>
                <a:lnTo>
                  <a:pt x="3509172" y="5407025"/>
                </a:lnTo>
                <a:lnTo>
                  <a:pt x="3550616" y="5389033"/>
                </a:lnTo>
                <a:lnTo>
                  <a:pt x="3591277" y="5368925"/>
                </a:lnTo>
                <a:lnTo>
                  <a:pt x="3630997" y="5346700"/>
                </a:lnTo>
                <a:lnTo>
                  <a:pt x="3669620" y="5322358"/>
                </a:lnTo>
                <a:lnTo>
                  <a:pt x="3706988" y="5295900"/>
                </a:lnTo>
                <a:lnTo>
                  <a:pt x="3742946" y="5267325"/>
                </a:lnTo>
                <a:lnTo>
                  <a:pt x="3777335" y="5236633"/>
                </a:lnTo>
                <a:lnTo>
                  <a:pt x="3810000" y="5203825"/>
                </a:lnTo>
                <a:lnTo>
                  <a:pt x="3840783" y="5168900"/>
                </a:lnTo>
                <a:lnTo>
                  <a:pt x="3869527" y="5131858"/>
                </a:lnTo>
                <a:lnTo>
                  <a:pt x="3896077" y="5092700"/>
                </a:lnTo>
                <a:lnTo>
                  <a:pt x="3920275" y="5051425"/>
                </a:lnTo>
                <a:lnTo>
                  <a:pt x="3941965" y="5008033"/>
                </a:lnTo>
                <a:lnTo>
                  <a:pt x="3960988" y="4962525"/>
                </a:lnTo>
                <a:lnTo>
                  <a:pt x="3977190" y="4914900"/>
                </a:lnTo>
                <a:lnTo>
                  <a:pt x="3990413" y="4865158"/>
                </a:lnTo>
                <a:lnTo>
                  <a:pt x="4000500" y="4813300"/>
                </a:lnTo>
                <a:lnTo>
                  <a:pt x="4010524" y="4739543"/>
                </a:lnTo>
                <a:lnTo>
                  <a:pt x="4014797" y="4698718"/>
                </a:lnTo>
                <a:lnTo>
                  <a:pt x="4018494" y="4655568"/>
                </a:lnTo>
                <a:lnTo>
                  <a:pt x="4021552" y="4610321"/>
                </a:lnTo>
                <a:lnTo>
                  <a:pt x="4023909" y="4563206"/>
                </a:lnTo>
                <a:lnTo>
                  <a:pt x="4025503" y="4514453"/>
                </a:lnTo>
                <a:lnTo>
                  <a:pt x="4026270" y="4464290"/>
                </a:lnTo>
                <a:lnTo>
                  <a:pt x="4026148" y="4412948"/>
                </a:lnTo>
                <a:lnTo>
                  <a:pt x="4025076" y="4360654"/>
                </a:lnTo>
                <a:lnTo>
                  <a:pt x="4022989" y="4307638"/>
                </a:lnTo>
                <a:lnTo>
                  <a:pt x="4019827" y="4254129"/>
                </a:lnTo>
                <a:lnTo>
                  <a:pt x="4015526" y="4200357"/>
                </a:lnTo>
                <a:lnTo>
                  <a:pt x="4010025" y="4146550"/>
                </a:lnTo>
                <a:lnTo>
                  <a:pt x="4003259" y="4092937"/>
                </a:lnTo>
                <a:lnTo>
                  <a:pt x="3995168" y="4039747"/>
                </a:lnTo>
                <a:lnTo>
                  <a:pt x="3985688" y="3987211"/>
                </a:lnTo>
                <a:lnTo>
                  <a:pt x="3974757" y="3935555"/>
                </a:lnTo>
                <a:lnTo>
                  <a:pt x="3962313" y="3885011"/>
                </a:lnTo>
                <a:lnTo>
                  <a:pt x="3948293" y="3835807"/>
                </a:lnTo>
                <a:lnTo>
                  <a:pt x="3932634" y="3788171"/>
                </a:lnTo>
                <a:lnTo>
                  <a:pt x="3915274" y="3742334"/>
                </a:lnTo>
                <a:lnTo>
                  <a:pt x="3896151" y="3698524"/>
                </a:lnTo>
                <a:lnTo>
                  <a:pt x="3875203" y="3656970"/>
                </a:lnTo>
                <a:lnTo>
                  <a:pt x="3852366" y="3617902"/>
                </a:lnTo>
                <a:lnTo>
                  <a:pt x="3827578" y="3581548"/>
                </a:lnTo>
                <a:lnTo>
                  <a:pt x="3800776" y="3548137"/>
                </a:lnTo>
                <a:lnTo>
                  <a:pt x="3771900" y="3517900"/>
                </a:lnTo>
                <a:lnTo>
                  <a:pt x="3743152" y="3492720"/>
                </a:lnTo>
                <a:lnTo>
                  <a:pt x="3711131" y="3468787"/>
                </a:lnTo>
                <a:lnTo>
                  <a:pt x="3676050" y="3446076"/>
                </a:lnTo>
                <a:lnTo>
                  <a:pt x="3638126" y="3424565"/>
                </a:lnTo>
                <a:lnTo>
                  <a:pt x="3597571" y="3404230"/>
                </a:lnTo>
                <a:lnTo>
                  <a:pt x="3554603" y="3385049"/>
                </a:lnTo>
                <a:lnTo>
                  <a:pt x="3509434" y="3366998"/>
                </a:lnTo>
                <a:lnTo>
                  <a:pt x="3462281" y="3350055"/>
                </a:lnTo>
                <a:lnTo>
                  <a:pt x="3413357" y="3334197"/>
                </a:lnTo>
                <a:lnTo>
                  <a:pt x="3362879" y="3319400"/>
                </a:lnTo>
                <a:lnTo>
                  <a:pt x="3311060" y="3305641"/>
                </a:lnTo>
                <a:lnTo>
                  <a:pt x="3258115" y="3292898"/>
                </a:lnTo>
                <a:lnTo>
                  <a:pt x="3204261" y="3281148"/>
                </a:lnTo>
                <a:lnTo>
                  <a:pt x="3149710" y="3270367"/>
                </a:lnTo>
                <a:lnTo>
                  <a:pt x="3094678" y="3260532"/>
                </a:lnTo>
                <a:lnTo>
                  <a:pt x="3039381" y="3251620"/>
                </a:lnTo>
                <a:lnTo>
                  <a:pt x="2984032" y="3243609"/>
                </a:lnTo>
                <a:lnTo>
                  <a:pt x="2928847" y="3236475"/>
                </a:lnTo>
                <a:lnTo>
                  <a:pt x="2874041" y="3230196"/>
                </a:lnTo>
                <a:lnTo>
                  <a:pt x="2819828" y="3224748"/>
                </a:lnTo>
                <a:lnTo>
                  <a:pt x="2766423" y="3220108"/>
                </a:lnTo>
                <a:lnTo>
                  <a:pt x="2714042" y="3216253"/>
                </a:lnTo>
                <a:lnTo>
                  <a:pt x="2662898" y="3213161"/>
                </a:lnTo>
                <a:lnTo>
                  <a:pt x="2613207" y="3210808"/>
                </a:lnTo>
                <a:lnTo>
                  <a:pt x="2565184" y="3209171"/>
                </a:lnTo>
                <a:lnTo>
                  <a:pt x="2519044" y="3208227"/>
                </a:lnTo>
                <a:lnTo>
                  <a:pt x="2475001" y="3207953"/>
                </a:lnTo>
                <a:lnTo>
                  <a:pt x="2433270" y="3208327"/>
                </a:lnTo>
                <a:lnTo>
                  <a:pt x="2394066" y="3209324"/>
                </a:lnTo>
                <a:lnTo>
                  <a:pt x="2357604" y="3210923"/>
                </a:lnTo>
                <a:lnTo>
                  <a:pt x="2324100" y="3213100"/>
                </a:lnTo>
                <a:close/>
              </a:path>
              <a:path w="9144000" h="6858000">
                <a:moveTo>
                  <a:pt x="1676400" y="3187700"/>
                </a:moveTo>
                <a:lnTo>
                  <a:pt x="1676400" y="3187700"/>
                </a:lnTo>
              </a:path>
              <a:path w="9144000" h="6858000">
                <a:moveTo>
                  <a:pt x="4051300" y="5511800"/>
                </a:moveTo>
                <a:lnTo>
                  <a:pt x="4051300" y="5511800"/>
                </a:lnTo>
              </a:path>
              <a:path w="9144000" h="6858000">
                <a:moveTo>
                  <a:pt x="3604260" y="3940810"/>
                </a:moveTo>
                <a:lnTo>
                  <a:pt x="3543157" y="3885554"/>
                </a:lnTo>
                <a:lnTo>
                  <a:pt x="3491307" y="3835448"/>
                </a:lnTo>
                <a:lnTo>
                  <a:pt x="3447505" y="3790078"/>
                </a:lnTo>
                <a:lnTo>
                  <a:pt x="3410546" y="3749036"/>
                </a:lnTo>
                <a:lnTo>
                  <a:pt x="3379223" y="3711909"/>
                </a:lnTo>
                <a:lnTo>
                  <a:pt x="3352333" y="3678286"/>
                </a:lnTo>
                <a:lnTo>
                  <a:pt x="3328670" y="3647757"/>
                </a:lnTo>
                <a:lnTo>
                  <a:pt x="3307028" y="3619910"/>
                </a:lnTo>
                <a:lnTo>
                  <a:pt x="3264988" y="3570621"/>
                </a:lnTo>
                <a:lnTo>
                  <a:pt x="3216573" y="3527130"/>
                </a:lnTo>
                <a:lnTo>
                  <a:pt x="3152140" y="3486150"/>
                </a:lnTo>
                <a:lnTo>
                  <a:pt x="3109994" y="3464516"/>
                </a:lnTo>
                <a:lnTo>
                  <a:pt x="3065355" y="3444286"/>
                </a:lnTo>
                <a:lnTo>
                  <a:pt x="3018705" y="3425649"/>
                </a:lnTo>
                <a:lnTo>
                  <a:pt x="2970524" y="3408791"/>
                </a:lnTo>
                <a:lnTo>
                  <a:pt x="2921297" y="3393900"/>
                </a:lnTo>
                <a:lnTo>
                  <a:pt x="2871504" y="3381162"/>
                </a:lnTo>
                <a:lnTo>
                  <a:pt x="2821627" y="3370766"/>
                </a:lnTo>
                <a:lnTo>
                  <a:pt x="2772150" y="3362898"/>
                </a:lnTo>
                <a:lnTo>
                  <a:pt x="2723554" y="3357745"/>
                </a:lnTo>
                <a:lnTo>
                  <a:pt x="2676320" y="3355496"/>
                </a:lnTo>
                <a:lnTo>
                  <a:pt x="2630932" y="3356337"/>
                </a:lnTo>
                <a:lnTo>
                  <a:pt x="2587871" y="3360456"/>
                </a:lnTo>
                <a:lnTo>
                  <a:pt x="2547620" y="3368040"/>
                </a:lnTo>
                <a:lnTo>
                  <a:pt x="2507438" y="3377025"/>
                </a:lnTo>
                <a:lnTo>
                  <a:pt x="2470855" y="3384679"/>
                </a:lnTo>
                <a:lnTo>
                  <a:pt x="2405521" y="3402094"/>
                </a:lnTo>
                <a:lnTo>
                  <a:pt x="2345690" y="3432492"/>
                </a:lnTo>
                <a:lnTo>
                  <a:pt x="2315986" y="3456374"/>
                </a:lnTo>
                <a:lnTo>
                  <a:pt x="2285435" y="3488078"/>
                </a:lnTo>
                <a:lnTo>
                  <a:pt x="2253297" y="3529131"/>
                </a:lnTo>
                <a:lnTo>
                  <a:pt x="2218831" y="3581058"/>
                </a:lnTo>
                <a:lnTo>
                  <a:pt x="2181295" y="3645386"/>
                </a:lnTo>
                <a:lnTo>
                  <a:pt x="2139950" y="3723640"/>
                </a:lnTo>
                <a:lnTo>
                  <a:pt x="2118996" y="3777895"/>
                </a:lnTo>
                <a:lnTo>
                  <a:pt x="2103828" y="3828643"/>
                </a:lnTo>
                <a:lnTo>
                  <a:pt x="2094135" y="3876041"/>
                </a:lnTo>
                <a:lnTo>
                  <a:pt x="2089609" y="3920245"/>
                </a:lnTo>
                <a:lnTo>
                  <a:pt x="2089939" y="3961413"/>
                </a:lnTo>
                <a:lnTo>
                  <a:pt x="2094817" y="3999701"/>
                </a:lnTo>
                <a:lnTo>
                  <a:pt x="2116978" y="4068265"/>
                </a:lnTo>
                <a:lnTo>
                  <a:pt x="2153619" y="4127193"/>
                </a:lnTo>
                <a:lnTo>
                  <a:pt x="2202265" y="4177740"/>
                </a:lnTo>
                <a:lnTo>
                  <a:pt x="2260441" y="4221162"/>
                </a:lnTo>
                <a:lnTo>
                  <a:pt x="2325673" y="4258713"/>
                </a:lnTo>
                <a:lnTo>
                  <a:pt x="2360162" y="4275679"/>
                </a:lnTo>
                <a:lnTo>
                  <a:pt x="2395487" y="4291649"/>
                </a:lnTo>
                <a:lnTo>
                  <a:pt x="2431340" y="4306778"/>
                </a:lnTo>
                <a:lnTo>
                  <a:pt x="2467410" y="4321224"/>
                </a:lnTo>
                <a:lnTo>
                  <a:pt x="2503388" y="4335145"/>
                </a:lnTo>
                <a:lnTo>
                  <a:pt x="2538965" y="4348695"/>
                </a:lnTo>
                <a:lnTo>
                  <a:pt x="2573832" y="4362033"/>
                </a:lnTo>
                <a:lnTo>
                  <a:pt x="2640199" y="4388700"/>
                </a:lnTo>
                <a:lnTo>
                  <a:pt x="2700013" y="4416400"/>
                </a:lnTo>
                <a:lnTo>
                  <a:pt x="2726690" y="4431030"/>
                </a:lnTo>
                <a:lnTo>
                  <a:pt x="2768248" y="4453229"/>
                </a:lnTo>
                <a:lnTo>
                  <a:pt x="2813393" y="4474054"/>
                </a:lnTo>
                <a:lnTo>
                  <a:pt x="2861568" y="4493424"/>
                </a:lnTo>
                <a:lnTo>
                  <a:pt x="2912221" y="4511257"/>
                </a:lnTo>
                <a:lnTo>
                  <a:pt x="2964797" y="4527473"/>
                </a:lnTo>
                <a:lnTo>
                  <a:pt x="3018742" y="4541990"/>
                </a:lnTo>
                <a:lnTo>
                  <a:pt x="3073503" y="4554727"/>
                </a:lnTo>
                <a:lnTo>
                  <a:pt x="3128525" y="4565604"/>
                </a:lnTo>
                <a:lnTo>
                  <a:pt x="3183255" y="4574539"/>
                </a:lnTo>
                <a:lnTo>
                  <a:pt x="3237137" y="4581452"/>
                </a:lnTo>
                <a:lnTo>
                  <a:pt x="3289619" y="4586261"/>
                </a:lnTo>
                <a:lnTo>
                  <a:pt x="3340147" y="4588886"/>
                </a:lnTo>
                <a:lnTo>
                  <a:pt x="3388165" y="4589245"/>
                </a:lnTo>
                <a:lnTo>
                  <a:pt x="3433121" y="4587257"/>
                </a:lnTo>
                <a:lnTo>
                  <a:pt x="3474461" y="4582842"/>
                </a:lnTo>
                <a:lnTo>
                  <a:pt x="3544074" y="4566404"/>
                </a:lnTo>
                <a:lnTo>
                  <a:pt x="3598260" y="4536392"/>
                </a:lnTo>
                <a:lnTo>
                  <a:pt x="3648654" y="4486583"/>
                </a:lnTo>
                <a:lnTo>
                  <a:pt x="3671054" y="4455517"/>
                </a:lnTo>
                <a:lnTo>
                  <a:pt x="3690938" y="4420953"/>
                </a:lnTo>
                <a:lnTo>
                  <a:pt x="3707819" y="4383350"/>
                </a:lnTo>
                <a:lnTo>
                  <a:pt x="3721211" y="4343164"/>
                </a:lnTo>
                <a:lnTo>
                  <a:pt x="3730625" y="4300855"/>
                </a:lnTo>
                <a:lnTo>
                  <a:pt x="3735574" y="4256878"/>
                </a:lnTo>
                <a:lnTo>
                  <a:pt x="3735571" y="4211692"/>
                </a:lnTo>
                <a:lnTo>
                  <a:pt x="3730128" y="4165754"/>
                </a:lnTo>
                <a:lnTo>
                  <a:pt x="3718758" y="4119522"/>
                </a:lnTo>
                <a:lnTo>
                  <a:pt x="3700974" y="4073454"/>
                </a:lnTo>
                <a:lnTo>
                  <a:pt x="3676287" y="4028008"/>
                </a:lnTo>
                <a:lnTo>
                  <a:pt x="3644212" y="3983640"/>
                </a:lnTo>
                <a:lnTo>
                  <a:pt x="3604260" y="3940810"/>
                </a:lnTo>
                <a:close/>
              </a:path>
              <a:path w="9144000" h="6858000">
                <a:moveTo>
                  <a:pt x="2298700" y="3153410"/>
                </a:moveTo>
                <a:lnTo>
                  <a:pt x="2298700" y="3153410"/>
                </a:lnTo>
              </a:path>
              <a:path w="9144000" h="6858000">
                <a:moveTo>
                  <a:pt x="3602990" y="4838700"/>
                </a:moveTo>
                <a:lnTo>
                  <a:pt x="3602990" y="4838700"/>
                </a:lnTo>
              </a:path>
              <a:path w="9144000" h="6858000">
                <a:moveTo>
                  <a:pt x="7320784" y="0"/>
                </a:moveTo>
                <a:lnTo>
                  <a:pt x="7325932" y="11709"/>
                </a:lnTo>
                <a:lnTo>
                  <a:pt x="7341192" y="41062"/>
                </a:lnTo>
                <a:lnTo>
                  <a:pt x="7360061" y="74857"/>
                </a:lnTo>
                <a:lnTo>
                  <a:pt x="7381625" y="112596"/>
                </a:lnTo>
                <a:lnTo>
                  <a:pt x="7404965" y="153779"/>
                </a:lnTo>
                <a:lnTo>
                  <a:pt x="7429166" y="197905"/>
                </a:lnTo>
                <a:lnTo>
                  <a:pt x="7453312" y="244475"/>
                </a:lnTo>
                <a:lnTo>
                  <a:pt x="7476486" y="292988"/>
                </a:lnTo>
                <a:lnTo>
                  <a:pt x="7497771" y="342946"/>
                </a:lnTo>
                <a:lnTo>
                  <a:pt x="7516252" y="393848"/>
                </a:lnTo>
                <a:lnTo>
                  <a:pt x="7531012" y="445194"/>
                </a:lnTo>
                <a:lnTo>
                  <a:pt x="7541134" y="496484"/>
                </a:lnTo>
                <a:lnTo>
                  <a:pt x="7545702" y="547220"/>
                </a:lnTo>
                <a:lnTo>
                  <a:pt x="7543800" y="596900"/>
                </a:lnTo>
                <a:lnTo>
                  <a:pt x="7539181" y="635790"/>
                </a:lnTo>
                <a:lnTo>
                  <a:pt x="7533660" y="676131"/>
                </a:lnTo>
                <a:lnTo>
                  <a:pt x="7527043" y="717726"/>
                </a:lnTo>
                <a:lnTo>
                  <a:pt x="7519131" y="760379"/>
                </a:lnTo>
                <a:lnTo>
                  <a:pt x="7509730" y="803895"/>
                </a:lnTo>
                <a:lnTo>
                  <a:pt x="7498644" y="848077"/>
                </a:lnTo>
                <a:lnTo>
                  <a:pt x="7485676" y="892730"/>
                </a:lnTo>
                <a:lnTo>
                  <a:pt x="7470631" y="937657"/>
                </a:lnTo>
                <a:lnTo>
                  <a:pt x="7453312" y="982662"/>
                </a:lnTo>
                <a:lnTo>
                  <a:pt x="7433524" y="1027550"/>
                </a:lnTo>
                <a:lnTo>
                  <a:pt x="7411070" y="1072124"/>
                </a:lnTo>
                <a:lnTo>
                  <a:pt x="7385755" y="1116188"/>
                </a:lnTo>
                <a:lnTo>
                  <a:pt x="7357383" y="1159547"/>
                </a:lnTo>
                <a:lnTo>
                  <a:pt x="7325757" y="1202005"/>
                </a:lnTo>
                <a:lnTo>
                  <a:pt x="7290681" y="1243365"/>
                </a:lnTo>
                <a:lnTo>
                  <a:pt x="7251961" y="1283431"/>
                </a:lnTo>
                <a:lnTo>
                  <a:pt x="7209399" y="1322008"/>
                </a:lnTo>
                <a:lnTo>
                  <a:pt x="7162800" y="1358900"/>
                </a:lnTo>
                <a:lnTo>
                  <a:pt x="7098859" y="1400939"/>
                </a:lnTo>
                <a:lnTo>
                  <a:pt x="7063016" y="1421155"/>
                </a:lnTo>
                <a:lnTo>
                  <a:pt x="7024827" y="1440879"/>
                </a:lnTo>
                <a:lnTo>
                  <a:pt x="6984470" y="1460147"/>
                </a:lnTo>
                <a:lnTo>
                  <a:pt x="6942124" y="1478991"/>
                </a:lnTo>
                <a:lnTo>
                  <a:pt x="6897966" y="1497445"/>
                </a:lnTo>
                <a:lnTo>
                  <a:pt x="6852174" y="1515544"/>
                </a:lnTo>
                <a:lnTo>
                  <a:pt x="6804926" y="1533321"/>
                </a:lnTo>
                <a:lnTo>
                  <a:pt x="6756400" y="1550811"/>
                </a:lnTo>
                <a:lnTo>
                  <a:pt x="6706772" y="1568046"/>
                </a:lnTo>
                <a:lnTo>
                  <a:pt x="6656222" y="1585061"/>
                </a:lnTo>
                <a:lnTo>
                  <a:pt x="6604927" y="1601890"/>
                </a:lnTo>
                <a:lnTo>
                  <a:pt x="6553064" y="1618567"/>
                </a:lnTo>
                <a:lnTo>
                  <a:pt x="6500812" y="1635125"/>
                </a:lnTo>
                <a:lnTo>
                  <a:pt x="6448348" y="1651598"/>
                </a:lnTo>
                <a:lnTo>
                  <a:pt x="6395851" y="1668020"/>
                </a:lnTo>
                <a:lnTo>
                  <a:pt x="6343497" y="1684426"/>
                </a:lnTo>
                <a:lnTo>
                  <a:pt x="6291465" y="1700848"/>
                </a:lnTo>
                <a:lnTo>
                  <a:pt x="6239933" y="1717322"/>
                </a:lnTo>
                <a:lnTo>
                  <a:pt x="6189078" y="1733880"/>
                </a:lnTo>
                <a:lnTo>
                  <a:pt x="6139078" y="1750556"/>
                </a:lnTo>
                <a:lnTo>
                  <a:pt x="6090111" y="1767385"/>
                </a:lnTo>
                <a:lnTo>
                  <a:pt x="6042355" y="1784400"/>
                </a:lnTo>
                <a:lnTo>
                  <a:pt x="5995987" y="1801636"/>
                </a:lnTo>
                <a:lnTo>
                  <a:pt x="5951186" y="1819125"/>
                </a:lnTo>
                <a:lnTo>
                  <a:pt x="5908128" y="1836902"/>
                </a:lnTo>
                <a:lnTo>
                  <a:pt x="5866993" y="1855001"/>
                </a:lnTo>
                <a:lnTo>
                  <a:pt x="5827958" y="1873456"/>
                </a:lnTo>
                <a:lnTo>
                  <a:pt x="5791200" y="1892300"/>
                </a:lnTo>
                <a:lnTo>
                  <a:pt x="5737988" y="1921241"/>
                </a:lnTo>
                <a:lnTo>
                  <a:pt x="5685509" y="1950859"/>
                </a:lnTo>
                <a:lnTo>
                  <a:pt x="5633904" y="1981068"/>
                </a:lnTo>
                <a:lnTo>
                  <a:pt x="5583316" y="2011781"/>
                </a:lnTo>
                <a:lnTo>
                  <a:pt x="5533886" y="2042914"/>
                </a:lnTo>
                <a:lnTo>
                  <a:pt x="5485756" y="2074379"/>
                </a:lnTo>
                <a:lnTo>
                  <a:pt x="5439068" y="2106093"/>
                </a:lnTo>
                <a:lnTo>
                  <a:pt x="5393964" y="2137968"/>
                </a:lnTo>
                <a:lnTo>
                  <a:pt x="5350586" y="2169920"/>
                </a:lnTo>
                <a:lnTo>
                  <a:pt x="5309076" y="2201862"/>
                </a:lnTo>
                <a:lnTo>
                  <a:pt x="5269575" y="2233709"/>
                </a:lnTo>
                <a:lnTo>
                  <a:pt x="5232227" y="2265375"/>
                </a:lnTo>
                <a:lnTo>
                  <a:pt x="5197172" y="2296774"/>
                </a:lnTo>
                <a:lnTo>
                  <a:pt x="5164552" y="2327821"/>
                </a:lnTo>
                <a:lnTo>
                  <a:pt x="5134510" y="2358429"/>
                </a:lnTo>
                <a:lnTo>
                  <a:pt x="5107188" y="2388514"/>
                </a:lnTo>
                <a:lnTo>
                  <a:pt x="5082726" y="2417989"/>
                </a:lnTo>
                <a:lnTo>
                  <a:pt x="5042955" y="2474768"/>
                </a:lnTo>
                <a:lnTo>
                  <a:pt x="5010200" y="2542687"/>
                </a:lnTo>
                <a:lnTo>
                  <a:pt x="4997596" y="2582921"/>
                </a:lnTo>
                <a:lnTo>
                  <a:pt x="4990331" y="2622495"/>
                </a:lnTo>
                <a:lnTo>
                  <a:pt x="4988614" y="2661306"/>
                </a:lnTo>
                <a:lnTo>
                  <a:pt x="4992659" y="2699250"/>
                </a:lnTo>
                <a:lnTo>
                  <a:pt x="5002676" y="2736222"/>
                </a:lnTo>
                <a:lnTo>
                  <a:pt x="5018878" y="2772120"/>
                </a:lnTo>
                <a:lnTo>
                  <a:pt x="5041475" y="2806838"/>
                </a:lnTo>
                <a:lnTo>
                  <a:pt x="5070679" y="2840273"/>
                </a:lnTo>
                <a:lnTo>
                  <a:pt x="5106702" y="2872321"/>
                </a:lnTo>
                <a:lnTo>
                  <a:pt x="5149755" y="2902877"/>
                </a:lnTo>
                <a:lnTo>
                  <a:pt x="5200051" y="2931838"/>
                </a:lnTo>
                <a:lnTo>
                  <a:pt x="5257800" y="2959100"/>
                </a:lnTo>
                <a:lnTo>
                  <a:pt x="5321602" y="2981926"/>
                </a:lnTo>
                <a:lnTo>
                  <a:pt x="5358351" y="2992184"/>
                </a:lnTo>
                <a:lnTo>
                  <a:pt x="5398025" y="3001754"/>
                </a:lnTo>
                <a:lnTo>
                  <a:pt x="5440395" y="3010699"/>
                </a:lnTo>
                <a:lnTo>
                  <a:pt x="5485229" y="3019082"/>
                </a:lnTo>
                <a:lnTo>
                  <a:pt x="5532298" y="3026965"/>
                </a:lnTo>
                <a:lnTo>
                  <a:pt x="5581372" y="3034411"/>
                </a:lnTo>
                <a:lnTo>
                  <a:pt x="5632220" y="3041482"/>
                </a:lnTo>
                <a:lnTo>
                  <a:pt x="5684613" y="3048240"/>
                </a:lnTo>
                <a:lnTo>
                  <a:pt x="5738319" y="3054749"/>
                </a:lnTo>
                <a:lnTo>
                  <a:pt x="5793110" y="3061070"/>
                </a:lnTo>
                <a:lnTo>
                  <a:pt x="5848755" y="3067266"/>
                </a:lnTo>
                <a:lnTo>
                  <a:pt x="5905023" y="3073399"/>
                </a:lnTo>
                <a:lnTo>
                  <a:pt x="5961685" y="3079533"/>
                </a:lnTo>
                <a:lnTo>
                  <a:pt x="6018511" y="3085729"/>
                </a:lnTo>
                <a:lnTo>
                  <a:pt x="6075270" y="3092050"/>
                </a:lnTo>
                <a:lnTo>
                  <a:pt x="6131732" y="3098559"/>
                </a:lnTo>
                <a:lnTo>
                  <a:pt x="6187667" y="3105317"/>
                </a:lnTo>
                <a:lnTo>
                  <a:pt x="6242846" y="3112388"/>
                </a:lnTo>
                <a:lnTo>
                  <a:pt x="6297037" y="3119834"/>
                </a:lnTo>
                <a:lnTo>
                  <a:pt x="6350010" y="3127717"/>
                </a:lnTo>
                <a:lnTo>
                  <a:pt x="6401536" y="3136100"/>
                </a:lnTo>
                <a:lnTo>
                  <a:pt x="6451385" y="3145045"/>
                </a:lnTo>
                <a:lnTo>
                  <a:pt x="6499325" y="3154615"/>
                </a:lnTo>
                <a:lnTo>
                  <a:pt x="6545128" y="3164873"/>
                </a:lnTo>
                <a:lnTo>
                  <a:pt x="6588563" y="3175880"/>
                </a:lnTo>
                <a:lnTo>
                  <a:pt x="6629400" y="3187700"/>
                </a:lnTo>
                <a:lnTo>
                  <a:pt x="6684394" y="3204750"/>
                </a:lnTo>
                <a:lnTo>
                  <a:pt x="6738800" y="3221692"/>
                </a:lnTo>
                <a:lnTo>
                  <a:pt x="6792486" y="3238646"/>
                </a:lnTo>
                <a:lnTo>
                  <a:pt x="6845320" y="3255731"/>
                </a:lnTo>
                <a:lnTo>
                  <a:pt x="6897171" y="3273067"/>
                </a:lnTo>
                <a:lnTo>
                  <a:pt x="6947908" y="3290775"/>
                </a:lnTo>
                <a:lnTo>
                  <a:pt x="6997399" y="3308975"/>
                </a:lnTo>
                <a:lnTo>
                  <a:pt x="7045512" y="3327786"/>
                </a:lnTo>
                <a:lnTo>
                  <a:pt x="7092117" y="3347328"/>
                </a:lnTo>
                <a:lnTo>
                  <a:pt x="7137082" y="3367722"/>
                </a:lnTo>
                <a:lnTo>
                  <a:pt x="7180275" y="3389088"/>
                </a:lnTo>
                <a:lnTo>
                  <a:pt x="7221565" y="3411545"/>
                </a:lnTo>
                <a:lnTo>
                  <a:pt x="7260820" y="3435213"/>
                </a:lnTo>
                <a:lnTo>
                  <a:pt x="7297910" y="3460214"/>
                </a:lnTo>
                <a:lnTo>
                  <a:pt x="7332702" y="3486665"/>
                </a:lnTo>
                <a:lnTo>
                  <a:pt x="7365065" y="3514689"/>
                </a:lnTo>
                <a:lnTo>
                  <a:pt x="7394868" y="3544404"/>
                </a:lnTo>
                <a:lnTo>
                  <a:pt x="7421979" y="3575931"/>
                </a:lnTo>
                <a:lnTo>
                  <a:pt x="7446266" y="3609389"/>
                </a:lnTo>
                <a:lnTo>
                  <a:pt x="7467600" y="3644900"/>
                </a:lnTo>
                <a:lnTo>
                  <a:pt x="7492122" y="3713862"/>
                </a:lnTo>
                <a:lnTo>
                  <a:pt x="7497855" y="3751792"/>
                </a:lnTo>
                <a:lnTo>
                  <a:pt x="7499831" y="3791742"/>
                </a:lnTo>
                <a:lnTo>
                  <a:pt x="7498499" y="3833500"/>
                </a:lnTo>
                <a:lnTo>
                  <a:pt x="7494307" y="3876857"/>
                </a:lnTo>
                <a:lnTo>
                  <a:pt x="7487703" y="3921602"/>
                </a:lnTo>
                <a:lnTo>
                  <a:pt x="7479134" y="3967524"/>
                </a:lnTo>
                <a:lnTo>
                  <a:pt x="7469048" y="4014413"/>
                </a:lnTo>
                <a:lnTo>
                  <a:pt x="7457893" y="4062058"/>
                </a:lnTo>
                <a:lnTo>
                  <a:pt x="7446117" y="4110250"/>
                </a:lnTo>
                <a:lnTo>
                  <a:pt x="7434167" y="4158777"/>
                </a:lnTo>
                <a:lnTo>
                  <a:pt x="7422492" y="4207430"/>
                </a:lnTo>
                <a:lnTo>
                  <a:pt x="7411539" y="4255997"/>
                </a:lnTo>
                <a:lnTo>
                  <a:pt x="7401755" y="4304269"/>
                </a:lnTo>
                <a:lnTo>
                  <a:pt x="7393589" y="4352034"/>
                </a:lnTo>
                <a:lnTo>
                  <a:pt x="7387489" y="4399084"/>
                </a:lnTo>
                <a:lnTo>
                  <a:pt x="7383902" y="4445206"/>
                </a:lnTo>
                <a:lnTo>
                  <a:pt x="7383276" y="4490191"/>
                </a:lnTo>
                <a:lnTo>
                  <a:pt x="7386059" y="4533829"/>
                </a:lnTo>
                <a:lnTo>
                  <a:pt x="7392699" y="4575908"/>
                </a:lnTo>
                <a:lnTo>
                  <a:pt x="7403643" y="4616218"/>
                </a:lnTo>
                <a:lnTo>
                  <a:pt x="7419340" y="4654550"/>
                </a:lnTo>
                <a:lnTo>
                  <a:pt x="7438433" y="4691005"/>
                </a:lnTo>
                <a:lnTo>
                  <a:pt x="7460647" y="4728761"/>
                </a:lnTo>
                <a:lnTo>
                  <a:pt x="7485766" y="4767555"/>
                </a:lnTo>
                <a:lnTo>
                  <a:pt x="7513578" y="4807126"/>
                </a:lnTo>
                <a:lnTo>
                  <a:pt x="7543868" y="4847213"/>
                </a:lnTo>
                <a:lnTo>
                  <a:pt x="7576423" y="4887555"/>
                </a:lnTo>
                <a:lnTo>
                  <a:pt x="7611028" y="4927890"/>
                </a:lnTo>
                <a:lnTo>
                  <a:pt x="7647469" y="4967957"/>
                </a:lnTo>
                <a:lnTo>
                  <a:pt x="7685533" y="5007495"/>
                </a:lnTo>
                <a:lnTo>
                  <a:pt x="7725007" y="5046243"/>
                </a:lnTo>
                <a:lnTo>
                  <a:pt x="7765675" y="5083939"/>
                </a:lnTo>
                <a:lnTo>
                  <a:pt x="7807325" y="5120322"/>
                </a:lnTo>
                <a:lnTo>
                  <a:pt x="7849741" y="5155131"/>
                </a:lnTo>
                <a:lnTo>
                  <a:pt x="7892711" y="5188104"/>
                </a:lnTo>
                <a:lnTo>
                  <a:pt x="7936021" y="5218980"/>
                </a:lnTo>
                <a:lnTo>
                  <a:pt x="7979457" y="5247498"/>
                </a:lnTo>
                <a:lnTo>
                  <a:pt x="8022804" y="5273397"/>
                </a:lnTo>
                <a:lnTo>
                  <a:pt x="8065849" y="5296415"/>
                </a:lnTo>
                <a:lnTo>
                  <a:pt x="8108378" y="5316292"/>
                </a:lnTo>
                <a:lnTo>
                  <a:pt x="8150177" y="5332765"/>
                </a:lnTo>
                <a:lnTo>
                  <a:pt x="8191033" y="5345573"/>
                </a:lnTo>
                <a:lnTo>
                  <a:pt x="8230731" y="5354456"/>
                </a:lnTo>
                <a:lnTo>
                  <a:pt x="8269058" y="5359152"/>
                </a:lnTo>
                <a:lnTo>
                  <a:pt x="8305800" y="5359400"/>
                </a:lnTo>
                <a:lnTo>
                  <a:pt x="8340650" y="5354602"/>
                </a:lnTo>
                <a:lnTo>
                  <a:pt x="8412467" y="5329322"/>
                </a:lnTo>
                <a:lnTo>
                  <a:pt x="8449211" y="5309647"/>
                </a:lnTo>
                <a:lnTo>
                  <a:pt x="8486363" y="5285821"/>
                </a:lnTo>
                <a:lnTo>
                  <a:pt x="8523813" y="5258246"/>
                </a:lnTo>
                <a:lnTo>
                  <a:pt x="8561449" y="5227328"/>
                </a:lnTo>
                <a:lnTo>
                  <a:pt x="8599160" y="5193469"/>
                </a:lnTo>
                <a:lnTo>
                  <a:pt x="8636836" y="5157074"/>
                </a:lnTo>
                <a:lnTo>
                  <a:pt x="8674364" y="5118547"/>
                </a:lnTo>
                <a:lnTo>
                  <a:pt x="8711633" y="5078290"/>
                </a:lnTo>
                <a:lnTo>
                  <a:pt x="8748533" y="5036708"/>
                </a:lnTo>
                <a:lnTo>
                  <a:pt x="8784952" y="4994206"/>
                </a:lnTo>
                <a:lnTo>
                  <a:pt x="8820779" y="4951185"/>
                </a:lnTo>
                <a:lnTo>
                  <a:pt x="8855903" y="4908052"/>
                </a:lnTo>
                <a:lnTo>
                  <a:pt x="8890212" y="4865208"/>
                </a:lnTo>
                <a:lnTo>
                  <a:pt x="8923595" y="4823058"/>
                </a:lnTo>
                <a:lnTo>
                  <a:pt x="8955942" y="4782006"/>
                </a:lnTo>
                <a:lnTo>
                  <a:pt x="8987141" y="4742456"/>
                </a:lnTo>
                <a:lnTo>
                  <a:pt x="9017081" y="4704811"/>
                </a:lnTo>
                <a:lnTo>
                  <a:pt x="9045650" y="4669475"/>
                </a:lnTo>
                <a:lnTo>
                  <a:pt x="9072738" y="4636852"/>
                </a:lnTo>
                <a:lnTo>
                  <a:pt x="9098233" y="4607346"/>
                </a:lnTo>
                <a:lnTo>
                  <a:pt x="9122024" y="4581361"/>
                </a:lnTo>
                <a:lnTo>
                  <a:pt x="9144000" y="4559300"/>
                </a:lnTo>
              </a:path>
              <a:path w="9144000" h="6858000">
                <a:moveTo>
                  <a:pt x="9144000" y="5375910"/>
                </a:moveTo>
                <a:lnTo>
                  <a:pt x="9144000" y="5375910"/>
                </a:lnTo>
              </a:path>
              <a:path w="9144000" h="6858000">
                <a:moveTo>
                  <a:pt x="7925256" y="0"/>
                </a:moveTo>
                <a:lnTo>
                  <a:pt x="7928522" y="47990"/>
                </a:lnTo>
                <a:lnTo>
                  <a:pt x="7932616" y="86035"/>
                </a:lnTo>
                <a:lnTo>
                  <a:pt x="7937704" y="128470"/>
                </a:lnTo>
                <a:lnTo>
                  <a:pt x="7943411" y="174736"/>
                </a:lnTo>
                <a:lnTo>
                  <a:pt x="7949367" y="224275"/>
                </a:lnTo>
                <a:lnTo>
                  <a:pt x="7955199" y="276528"/>
                </a:lnTo>
                <a:lnTo>
                  <a:pt x="7960534" y="330936"/>
                </a:lnTo>
                <a:lnTo>
                  <a:pt x="7965001" y="386942"/>
                </a:lnTo>
                <a:lnTo>
                  <a:pt x="7968227" y="443988"/>
                </a:lnTo>
                <a:lnTo>
                  <a:pt x="7969840" y="501514"/>
                </a:lnTo>
                <a:lnTo>
                  <a:pt x="7969468" y="558962"/>
                </a:lnTo>
                <a:lnTo>
                  <a:pt x="7966738" y="615775"/>
                </a:lnTo>
                <a:lnTo>
                  <a:pt x="7961279" y="671393"/>
                </a:lnTo>
                <a:lnTo>
                  <a:pt x="7952717" y="725259"/>
                </a:lnTo>
                <a:lnTo>
                  <a:pt x="7940682" y="776814"/>
                </a:lnTo>
                <a:lnTo>
                  <a:pt x="7924800" y="825500"/>
                </a:lnTo>
                <a:lnTo>
                  <a:pt x="7909159" y="865319"/>
                </a:lnTo>
                <a:lnTo>
                  <a:pt x="7892643" y="904786"/>
                </a:lnTo>
                <a:lnTo>
                  <a:pt x="7875136" y="943929"/>
                </a:lnTo>
                <a:lnTo>
                  <a:pt x="7856524" y="982776"/>
                </a:lnTo>
                <a:lnTo>
                  <a:pt x="7836693" y="1021357"/>
                </a:lnTo>
                <a:lnTo>
                  <a:pt x="7815529" y="1059700"/>
                </a:lnTo>
                <a:lnTo>
                  <a:pt x="7792916" y="1097834"/>
                </a:lnTo>
                <a:lnTo>
                  <a:pt x="7768742" y="1135786"/>
                </a:lnTo>
                <a:lnTo>
                  <a:pt x="7742891" y="1173586"/>
                </a:lnTo>
                <a:lnTo>
                  <a:pt x="7715249" y="1211262"/>
                </a:lnTo>
                <a:lnTo>
                  <a:pt x="7685703" y="1248843"/>
                </a:lnTo>
                <a:lnTo>
                  <a:pt x="7654137" y="1286357"/>
                </a:lnTo>
                <a:lnTo>
                  <a:pt x="7620438" y="1323833"/>
                </a:lnTo>
                <a:lnTo>
                  <a:pt x="7584490" y="1361300"/>
                </a:lnTo>
                <a:lnTo>
                  <a:pt x="7546181" y="1398785"/>
                </a:lnTo>
                <a:lnTo>
                  <a:pt x="7505395" y="1436319"/>
                </a:lnTo>
                <a:lnTo>
                  <a:pt x="7462018" y="1473928"/>
                </a:lnTo>
                <a:lnTo>
                  <a:pt x="7415936" y="1511642"/>
                </a:lnTo>
                <a:lnTo>
                  <a:pt x="7367035" y="1549490"/>
                </a:lnTo>
                <a:lnTo>
                  <a:pt x="7315200" y="1587500"/>
                </a:lnTo>
                <a:lnTo>
                  <a:pt x="7282340" y="1610039"/>
                </a:lnTo>
                <a:lnTo>
                  <a:pt x="7246646" y="1632819"/>
                </a:lnTo>
                <a:lnTo>
                  <a:pt x="7208315" y="1655817"/>
                </a:lnTo>
                <a:lnTo>
                  <a:pt x="7167546" y="1679008"/>
                </a:lnTo>
                <a:lnTo>
                  <a:pt x="7124535" y="1702369"/>
                </a:lnTo>
                <a:lnTo>
                  <a:pt x="7079480" y="1725879"/>
                </a:lnTo>
                <a:lnTo>
                  <a:pt x="7032581" y="1749512"/>
                </a:lnTo>
                <a:lnTo>
                  <a:pt x="6984033" y="1773246"/>
                </a:lnTo>
                <a:lnTo>
                  <a:pt x="6934035" y="1797057"/>
                </a:lnTo>
                <a:lnTo>
                  <a:pt x="6882784" y="1820923"/>
                </a:lnTo>
                <a:lnTo>
                  <a:pt x="6830479" y="1844820"/>
                </a:lnTo>
                <a:lnTo>
                  <a:pt x="6777317" y="1868724"/>
                </a:lnTo>
                <a:lnTo>
                  <a:pt x="6723496" y="1892614"/>
                </a:lnTo>
                <a:lnTo>
                  <a:pt x="6669213" y="1916464"/>
                </a:lnTo>
                <a:lnTo>
                  <a:pt x="6614667" y="1940252"/>
                </a:lnTo>
                <a:lnTo>
                  <a:pt x="6560055" y="1963955"/>
                </a:lnTo>
                <a:lnTo>
                  <a:pt x="6505575" y="1987549"/>
                </a:lnTo>
                <a:lnTo>
                  <a:pt x="6451424" y="2011012"/>
                </a:lnTo>
                <a:lnTo>
                  <a:pt x="6397800" y="2034320"/>
                </a:lnTo>
                <a:lnTo>
                  <a:pt x="6344902" y="2057449"/>
                </a:lnTo>
                <a:lnTo>
                  <a:pt x="6292926" y="2080376"/>
                </a:lnTo>
                <a:lnTo>
                  <a:pt x="6242071" y="2103079"/>
                </a:lnTo>
                <a:lnTo>
                  <a:pt x="6192535" y="2125533"/>
                </a:lnTo>
                <a:lnTo>
                  <a:pt x="6144514" y="2147716"/>
                </a:lnTo>
                <a:lnTo>
                  <a:pt x="6098208" y="2169604"/>
                </a:lnTo>
                <a:lnTo>
                  <a:pt x="6053813" y="2191175"/>
                </a:lnTo>
                <a:lnTo>
                  <a:pt x="6011527" y="2212404"/>
                </a:lnTo>
                <a:lnTo>
                  <a:pt x="5971548" y="2233269"/>
                </a:lnTo>
                <a:lnTo>
                  <a:pt x="5934075" y="2253745"/>
                </a:lnTo>
                <a:lnTo>
                  <a:pt x="5899303" y="2273811"/>
                </a:lnTo>
                <a:lnTo>
                  <a:pt x="5838660" y="2312617"/>
                </a:lnTo>
                <a:lnTo>
                  <a:pt x="5791200" y="2349500"/>
                </a:lnTo>
                <a:lnTo>
                  <a:pt x="5750311" y="2389462"/>
                </a:lnTo>
                <a:lnTo>
                  <a:pt x="5718770" y="2428070"/>
                </a:lnTo>
                <a:lnTo>
                  <a:pt x="5696102" y="2465324"/>
                </a:lnTo>
                <a:lnTo>
                  <a:pt x="5681833" y="2501222"/>
                </a:lnTo>
                <a:lnTo>
                  <a:pt x="5675488" y="2535766"/>
                </a:lnTo>
                <a:lnTo>
                  <a:pt x="5676595" y="2568956"/>
                </a:lnTo>
                <a:lnTo>
                  <a:pt x="5699263" y="2631270"/>
                </a:lnTo>
                <a:lnTo>
                  <a:pt x="5746044" y="2688166"/>
                </a:lnTo>
                <a:lnTo>
                  <a:pt x="5777292" y="2714582"/>
                </a:lnTo>
                <a:lnTo>
                  <a:pt x="5813145" y="2739644"/>
                </a:lnTo>
                <a:lnTo>
                  <a:pt x="5853130" y="2763350"/>
                </a:lnTo>
                <a:lnTo>
                  <a:pt x="5896773" y="2785702"/>
                </a:lnTo>
                <a:lnTo>
                  <a:pt x="5943600" y="2806700"/>
                </a:lnTo>
                <a:lnTo>
                  <a:pt x="6007244" y="2827995"/>
                </a:lnTo>
                <a:lnTo>
                  <a:pt x="6044607" y="2837147"/>
                </a:lnTo>
                <a:lnTo>
                  <a:pt x="6085282" y="2845406"/>
                </a:lnTo>
                <a:lnTo>
                  <a:pt x="6128984" y="2852850"/>
                </a:lnTo>
                <a:lnTo>
                  <a:pt x="6175425" y="2859557"/>
                </a:lnTo>
                <a:lnTo>
                  <a:pt x="6224320" y="2865605"/>
                </a:lnTo>
                <a:lnTo>
                  <a:pt x="6275383" y="2871072"/>
                </a:lnTo>
                <a:lnTo>
                  <a:pt x="6328328" y="2876036"/>
                </a:lnTo>
                <a:lnTo>
                  <a:pt x="6382868" y="2880576"/>
                </a:lnTo>
                <a:lnTo>
                  <a:pt x="6438717" y="2884768"/>
                </a:lnTo>
                <a:lnTo>
                  <a:pt x="6495590" y="2888692"/>
                </a:lnTo>
                <a:lnTo>
                  <a:pt x="6553200" y="2892425"/>
                </a:lnTo>
                <a:lnTo>
                  <a:pt x="6611260" y="2896045"/>
                </a:lnTo>
                <a:lnTo>
                  <a:pt x="6669485" y="2899630"/>
                </a:lnTo>
                <a:lnTo>
                  <a:pt x="6727589" y="2903259"/>
                </a:lnTo>
                <a:lnTo>
                  <a:pt x="6785285" y="2907009"/>
                </a:lnTo>
                <a:lnTo>
                  <a:pt x="6842288" y="2910959"/>
                </a:lnTo>
                <a:lnTo>
                  <a:pt x="6898311" y="2915186"/>
                </a:lnTo>
                <a:lnTo>
                  <a:pt x="6953067" y="2919768"/>
                </a:lnTo>
                <a:lnTo>
                  <a:pt x="7006272" y="2924784"/>
                </a:lnTo>
                <a:lnTo>
                  <a:pt x="7057639" y="2930312"/>
                </a:lnTo>
                <a:lnTo>
                  <a:pt x="7106881" y="2936429"/>
                </a:lnTo>
                <a:lnTo>
                  <a:pt x="7153712" y="2943214"/>
                </a:lnTo>
                <a:lnTo>
                  <a:pt x="7197847" y="2950745"/>
                </a:lnTo>
                <a:lnTo>
                  <a:pt x="7239000" y="2959100"/>
                </a:lnTo>
                <a:lnTo>
                  <a:pt x="7298961" y="2972562"/>
                </a:lnTo>
                <a:lnTo>
                  <a:pt x="7357728" y="2986118"/>
                </a:lnTo>
                <a:lnTo>
                  <a:pt x="7415161" y="2999859"/>
                </a:lnTo>
                <a:lnTo>
                  <a:pt x="7471120" y="3013880"/>
                </a:lnTo>
                <a:lnTo>
                  <a:pt x="7525467" y="3028274"/>
                </a:lnTo>
                <a:lnTo>
                  <a:pt x="7578061" y="3043132"/>
                </a:lnTo>
                <a:lnTo>
                  <a:pt x="7628763" y="3058549"/>
                </a:lnTo>
                <a:lnTo>
                  <a:pt x="7677433" y="3074617"/>
                </a:lnTo>
                <a:lnTo>
                  <a:pt x="7723931" y="3091430"/>
                </a:lnTo>
                <a:lnTo>
                  <a:pt x="7768119" y="3109080"/>
                </a:lnTo>
                <a:lnTo>
                  <a:pt x="7809856" y="3127661"/>
                </a:lnTo>
                <a:lnTo>
                  <a:pt x="7849003" y="3147265"/>
                </a:lnTo>
                <a:lnTo>
                  <a:pt x="7885420" y="3167986"/>
                </a:lnTo>
                <a:lnTo>
                  <a:pt x="7918968" y="3189917"/>
                </a:lnTo>
                <a:lnTo>
                  <a:pt x="7949507" y="3213151"/>
                </a:lnTo>
                <a:lnTo>
                  <a:pt x="8001000" y="3263900"/>
                </a:lnTo>
                <a:lnTo>
                  <a:pt x="8026804" y="3301011"/>
                </a:lnTo>
                <a:lnTo>
                  <a:pt x="8046019" y="3341660"/>
                </a:lnTo>
                <a:lnTo>
                  <a:pt x="8059268" y="3385327"/>
                </a:lnTo>
                <a:lnTo>
                  <a:pt x="8067176" y="3431491"/>
                </a:lnTo>
                <a:lnTo>
                  <a:pt x="8070367" y="3479632"/>
                </a:lnTo>
                <a:lnTo>
                  <a:pt x="8069465" y="3529229"/>
                </a:lnTo>
                <a:lnTo>
                  <a:pt x="8065095" y="3579764"/>
                </a:lnTo>
                <a:lnTo>
                  <a:pt x="8057881" y="3630714"/>
                </a:lnTo>
                <a:lnTo>
                  <a:pt x="8048447" y="3681560"/>
                </a:lnTo>
                <a:lnTo>
                  <a:pt x="8037417" y="3731782"/>
                </a:lnTo>
                <a:lnTo>
                  <a:pt x="8025417" y="3780859"/>
                </a:lnTo>
                <a:lnTo>
                  <a:pt x="8013069" y="3828272"/>
                </a:lnTo>
                <a:lnTo>
                  <a:pt x="8001000" y="3873500"/>
                </a:lnTo>
                <a:lnTo>
                  <a:pt x="7986809" y="3913946"/>
                </a:lnTo>
                <a:lnTo>
                  <a:pt x="7966787" y="3953698"/>
                </a:lnTo>
                <a:lnTo>
                  <a:pt x="7942100" y="3992840"/>
                </a:lnTo>
                <a:lnTo>
                  <a:pt x="7913914" y="4031453"/>
                </a:lnTo>
                <a:lnTo>
                  <a:pt x="7883395" y="4069623"/>
                </a:lnTo>
                <a:lnTo>
                  <a:pt x="7851710" y="4107431"/>
                </a:lnTo>
                <a:lnTo>
                  <a:pt x="7820025" y="4144962"/>
                </a:lnTo>
                <a:lnTo>
                  <a:pt x="7789506" y="4182298"/>
                </a:lnTo>
                <a:lnTo>
                  <a:pt x="7761319" y="4219524"/>
                </a:lnTo>
                <a:lnTo>
                  <a:pt x="7736632" y="4256721"/>
                </a:lnTo>
                <a:lnTo>
                  <a:pt x="7716610" y="4293974"/>
                </a:lnTo>
                <a:lnTo>
                  <a:pt x="7702420" y="4331366"/>
                </a:lnTo>
                <a:lnTo>
                  <a:pt x="7695228" y="4368980"/>
                </a:lnTo>
                <a:lnTo>
                  <a:pt x="7696200" y="4406900"/>
                </a:lnTo>
                <a:lnTo>
                  <a:pt x="7718416" y="4483303"/>
                </a:lnTo>
                <a:lnTo>
                  <a:pt x="7737652" y="4524552"/>
                </a:lnTo>
                <a:lnTo>
                  <a:pt x="7761494" y="4567021"/>
                </a:lnTo>
                <a:lnTo>
                  <a:pt x="7789333" y="4610100"/>
                </a:lnTo>
                <a:lnTo>
                  <a:pt x="7820558" y="4653178"/>
                </a:lnTo>
                <a:lnTo>
                  <a:pt x="7854560" y="4695647"/>
                </a:lnTo>
                <a:lnTo>
                  <a:pt x="7890730" y="4736896"/>
                </a:lnTo>
                <a:lnTo>
                  <a:pt x="7928457" y="4776317"/>
                </a:lnTo>
                <a:lnTo>
                  <a:pt x="7967133" y="4813300"/>
                </a:lnTo>
                <a:lnTo>
                  <a:pt x="8006147" y="4847234"/>
                </a:lnTo>
                <a:lnTo>
                  <a:pt x="8044891" y="4877511"/>
                </a:lnTo>
                <a:lnTo>
                  <a:pt x="8082754" y="4903520"/>
                </a:lnTo>
                <a:lnTo>
                  <a:pt x="8119126" y="4924653"/>
                </a:lnTo>
                <a:lnTo>
                  <a:pt x="8195667" y="4953793"/>
                </a:lnTo>
                <a:lnTo>
                  <a:pt x="8239654" y="4962525"/>
                </a:lnTo>
                <a:lnTo>
                  <a:pt x="8284964" y="4966493"/>
                </a:lnTo>
                <a:lnTo>
                  <a:pt x="8331200" y="4965700"/>
                </a:lnTo>
                <a:lnTo>
                  <a:pt x="8377965" y="4960143"/>
                </a:lnTo>
                <a:lnTo>
                  <a:pt x="8424862" y="4949825"/>
                </a:lnTo>
                <a:lnTo>
                  <a:pt x="8471495" y="4934743"/>
                </a:lnTo>
                <a:lnTo>
                  <a:pt x="8517466" y="4914900"/>
                </a:lnTo>
                <a:lnTo>
                  <a:pt x="8562379" y="4890293"/>
                </a:lnTo>
                <a:lnTo>
                  <a:pt x="8605837" y="4860925"/>
                </a:lnTo>
                <a:lnTo>
                  <a:pt x="8647443" y="4826793"/>
                </a:lnTo>
                <a:lnTo>
                  <a:pt x="8686800" y="4787900"/>
                </a:lnTo>
                <a:lnTo>
                  <a:pt x="8735970" y="4728564"/>
                </a:lnTo>
                <a:lnTo>
                  <a:pt x="8761089" y="4693947"/>
                </a:lnTo>
                <a:lnTo>
                  <a:pt x="8786341" y="4656430"/>
                </a:lnTo>
                <a:lnTo>
                  <a:pt x="8811559" y="4616313"/>
                </a:lnTo>
                <a:lnTo>
                  <a:pt x="8836578" y="4573897"/>
                </a:lnTo>
                <a:lnTo>
                  <a:pt x="8861230" y="4529482"/>
                </a:lnTo>
                <a:lnTo>
                  <a:pt x="8885348" y="4483366"/>
                </a:lnTo>
                <a:lnTo>
                  <a:pt x="8908767" y="4435851"/>
                </a:lnTo>
                <a:lnTo>
                  <a:pt x="8931319" y="4387236"/>
                </a:lnTo>
                <a:lnTo>
                  <a:pt x="8952838" y="4337821"/>
                </a:lnTo>
                <a:lnTo>
                  <a:pt x="8973158" y="4287906"/>
                </a:lnTo>
                <a:lnTo>
                  <a:pt x="8992111" y="4237791"/>
                </a:lnTo>
                <a:lnTo>
                  <a:pt x="9009530" y="4187776"/>
                </a:lnTo>
                <a:lnTo>
                  <a:pt x="9025250" y="4138161"/>
                </a:lnTo>
                <a:lnTo>
                  <a:pt x="9039104" y="4089246"/>
                </a:lnTo>
                <a:lnTo>
                  <a:pt x="9050924" y="4041331"/>
                </a:lnTo>
                <a:lnTo>
                  <a:pt x="9060545" y="3994715"/>
                </a:lnTo>
                <a:lnTo>
                  <a:pt x="9067800" y="3949700"/>
                </a:lnTo>
                <a:lnTo>
                  <a:pt x="9073352" y="3900021"/>
                </a:lnTo>
                <a:lnTo>
                  <a:pt x="9076625" y="3849692"/>
                </a:lnTo>
                <a:lnTo>
                  <a:pt x="9077710" y="3798850"/>
                </a:lnTo>
                <a:lnTo>
                  <a:pt x="9076702" y="3747637"/>
                </a:lnTo>
                <a:lnTo>
                  <a:pt x="9073693" y="3696191"/>
                </a:lnTo>
                <a:lnTo>
                  <a:pt x="9068777" y="3644651"/>
                </a:lnTo>
                <a:lnTo>
                  <a:pt x="9062045" y="3593159"/>
                </a:lnTo>
                <a:lnTo>
                  <a:pt x="9053592" y="3541852"/>
                </a:lnTo>
                <a:lnTo>
                  <a:pt x="9043511" y="3490871"/>
                </a:lnTo>
                <a:lnTo>
                  <a:pt x="9031894" y="3440355"/>
                </a:lnTo>
                <a:lnTo>
                  <a:pt x="9018835" y="3390445"/>
                </a:lnTo>
                <a:lnTo>
                  <a:pt x="9004426" y="3341278"/>
                </a:lnTo>
                <a:lnTo>
                  <a:pt x="8988761" y="3292996"/>
                </a:lnTo>
                <a:lnTo>
                  <a:pt x="8971933" y="3245737"/>
                </a:lnTo>
                <a:lnTo>
                  <a:pt x="8954035" y="3199642"/>
                </a:lnTo>
                <a:lnTo>
                  <a:pt x="8935159" y="3154850"/>
                </a:lnTo>
                <a:lnTo>
                  <a:pt x="8915400" y="3111500"/>
                </a:lnTo>
                <a:lnTo>
                  <a:pt x="8892957" y="3069809"/>
                </a:lnTo>
                <a:lnTo>
                  <a:pt x="8866373" y="3029778"/>
                </a:lnTo>
                <a:lnTo>
                  <a:pt x="8836253" y="2991220"/>
                </a:lnTo>
                <a:lnTo>
                  <a:pt x="8803201" y="2953950"/>
                </a:lnTo>
                <a:lnTo>
                  <a:pt x="8767823" y="2917781"/>
                </a:lnTo>
                <a:lnTo>
                  <a:pt x="8730723" y="2882527"/>
                </a:lnTo>
                <a:lnTo>
                  <a:pt x="8692507" y="2848002"/>
                </a:lnTo>
                <a:lnTo>
                  <a:pt x="8653779" y="2814020"/>
                </a:lnTo>
                <a:lnTo>
                  <a:pt x="8615144" y="2780395"/>
                </a:lnTo>
                <a:lnTo>
                  <a:pt x="8577207" y="2746940"/>
                </a:lnTo>
                <a:lnTo>
                  <a:pt x="8540572" y="2713470"/>
                </a:lnTo>
                <a:lnTo>
                  <a:pt x="8505846" y="2679798"/>
                </a:lnTo>
                <a:lnTo>
                  <a:pt x="8473632" y="2645738"/>
                </a:lnTo>
                <a:lnTo>
                  <a:pt x="8444535" y="2611105"/>
                </a:lnTo>
                <a:lnTo>
                  <a:pt x="8419161" y="2575711"/>
                </a:lnTo>
                <a:lnTo>
                  <a:pt x="8398114" y="2539371"/>
                </a:lnTo>
                <a:lnTo>
                  <a:pt x="8382000" y="2501900"/>
                </a:lnTo>
                <a:lnTo>
                  <a:pt x="8367226" y="2455441"/>
                </a:lnTo>
                <a:lnTo>
                  <a:pt x="8355563" y="2408593"/>
                </a:lnTo>
                <a:lnTo>
                  <a:pt x="8347010" y="2361357"/>
                </a:lnTo>
                <a:lnTo>
                  <a:pt x="8341567" y="2313732"/>
                </a:lnTo>
                <a:lnTo>
                  <a:pt x="8339234" y="2265718"/>
                </a:lnTo>
                <a:lnTo>
                  <a:pt x="8340012" y="2217316"/>
                </a:lnTo>
                <a:lnTo>
                  <a:pt x="8343900" y="2168525"/>
                </a:lnTo>
                <a:lnTo>
                  <a:pt x="8350897" y="2119344"/>
                </a:lnTo>
                <a:lnTo>
                  <a:pt x="8361006" y="2069776"/>
                </a:lnTo>
                <a:lnTo>
                  <a:pt x="8374224" y="2019818"/>
                </a:lnTo>
                <a:lnTo>
                  <a:pt x="8390553" y="1969471"/>
                </a:lnTo>
                <a:lnTo>
                  <a:pt x="8409991" y="1918736"/>
                </a:lnTo>
                <a:lnTo>
                  <a:pt x="8432540" y="1867612"/>
                </a:lnTo>
                <a:lnTo>
                  <a:pt x="8458200" y="1816100"/>
                </a:lnTo>
                <a:lnTo>
                  <a:pt x="8479351" y="1779040"/>
                </a:lnTo>
                <a:lnTo>
                  <a:pt x="8504422" y="1740414"/>
                </a:lnTo>
                <a:lnTo>
                  <a:pt x="8532992" y="1700464"/>
                </a:lnTo>
                <a:lnTo>
                  <a:pt x="8564636" y="1659432"/>
                </a:lnTo>
                <a:lnTo>
                  <a:pt x="8598931" y="1617563"/>
                </a:lnTo>
                <a:lnTo>
                  <a:pt x="8635456" y="1575098"/>
                </a:lnTo>
                <a:lnTo>
                  <a:pt x="8673786" y="1532281"/>
                </a:lnTo>
                <a:lnTo>
                  <a:pt x="8713500" y="1489354"/>
                </a:lnTo>
                <a:lnTo>
                  <a:pt x="8754174" y="1446560"/>
                </a:lnTo>
                <a:lnTo>
                  <a:pt x="8795385" y="1404143"/>
                </a:lnTo>
                <a:lnTo>
                  <a:pt x="8836710" y="1362345"/>
                </a:lnTo>
                <a:lnTo>
                  <a:pt x="8877726" y="1321409"/>
                </a:lnTo>
                <a:lnTo>
                  <a:pt x="8918011" y="1281578"/>
                </a:lnTo>
                <a:lnTo>
                  <a:pt x="8957142" y="1243095"/>
                </a:lnTo>
                <a:lnTo>
                  <a:pt x="8994695" y="1206202"/>
                </a:lnTo>
                <a:lnTo>
                  <a:pt x="9030248" y="1171143"/>
                </a:lnTo>
                <a:lnTo>
                  <a:pt x="9063378" y="1138160"/>
                </a:lnTo>
                <a:lnTo>
                  <a:pt x="9093662" y="1107497"/>
                </a:lnTo>
                <a:lnTo>
                  <a:pt x="9120677" y="1079396"/>
                </a:lnTo>
                <a:lnTo>
                  <a:pt x="9144000" y="1054100"/>
                </a:lnTo>
              </a:path>
              <a:path w="9144000" h="6858000">
                <a:moveTo>
                  <a:pt x="9144000" y="5003800"/>
                </a:moveTo>
                <a:lnTo>
                  <a:pt x="9144000" y="5003800"/>
                </a:lnTo>
              </a:path>
              <a:path w="9144000" h="6858000">
                <a:moveTo>
                  <a:pt x="7924800" y="2120900"/>
                </a:moveTo>
                <a:lnTo>
                  <a:pt x="7916906" y="2079206"/>
                </a:lnTo>
                <a:lnTo>
                  <a:pt x="7911394" y="2037115"/>
                </a:lnTo>
                <a:lnTo>
                  <a:pt x="7906940" y="1995289"/>
                </a:lnTo>
                <a:lnTo>
                  <a:pt x="7902222" y="1954388"/>
                </a:lnTo>
                <a:lnTo>
                  <a:pt x="7895916" y="1915076"/>
                </a:lnTo>
                <a:lnTo>
                  <a:pt x="7886699" y="1878012"/>
                </a:lnTo>
                <a:lnTo>
                  <a:pt x="7854244" y="1813277"/>
                </a:lnTo>
                <a:lnTo>
                  <a:pt x="7794272" y="1765476"/>
                </a:lnTo>
                <a:lnTo>
                  <a:pt x="7750660" y="1749579"/>
                </a:lnTo>
                <a:lnTo>
                  <a:pt x="7696200" y="1739900"/>
                </a:lnTo>
                <a:lnTo>
                  <a:pt x="7650915" y="1737495"/>
                </a:lnTo>
                <a:lnTo>
                  <a:pt x="7605343" y="1743335"/>
                </a:lnTo>
                <a:lnTo>
                  <a:pt x="7559830" y="1756216"/>
                </a:lnTo>
                <a:lnTo>
                  <a:pt x="7514716" y="1774937"/>
                </a:lnTo>
                <a:lnTo>
                  <a:pt x="7470348" y="1798295"/>
                </a:lnTo>
                <a:lnTo>
                  <a:pt x="7427066" y="1825088"/>
                </a:lnTo>
                <a:lnTo>
                  <a:pt x="7385216" y="1854114"/>
                </a:lnTo>
                <a:lnTo>
                  <a:pt x="7345141" y="1884170"/>
                </a:lnTo>
                <a:lnTo>
                  <a:pt x="7307184" y="1914055"/>
                </a:lnTo>
                <a:lnTo>
                  <a:pt x="7271689" y="1942565"/>
                </a:lnTo>
                <a:lnTo>
                  <a:pt x="7239000" y="1968500"/>
                </a:lnTo>
                <a:lnTo>
                  <a:pt x="7201907" y="1990674"/>
                </a:lnTo>
                <a:lnTo>
                  <a:pt x="7171923" y="2011781"/>
                </a:lnTo>
                <a:lnTo>
                  <a:pt x="7146405" y="2032279"/>
                </a:lnTo>
                <a:lnTo>
                  <a:pt x="7122708" y="2052624"/>
                </a:lnTo>
                <a:lnTo>
                  <a:pt x="7098188" y="2073274"/>
                </a:lnTo>
                <a:lnTo>
                  <a:pt x="7036103" y="2117318"/>
                </a:lnTo>
                <a:lnTo>
                  <a:pt x="6993249" y="2141626"/>
                </a:lnTo>
                <a:lnTo>
                  <a:pt x="6938996" y="2168067"/>
                </a:lnTo>
                <a:lnTo>
                  <a:pt x="6870700" y="2197100"/>
                </a:lnTo>
                <a:lnTo>
                  <a:pt x="6847310" y="2207321"/>
                </a:lnTo>
                <a:lnTo>
                  <a:pt x="6801059" y="2229957"/>
                </a:lnTo>
                <a:lnTo>
                  <a:pt x="6757181" y="2255213"/>
                </a:lnTo>
                <a:lnTo>
                  <a:pt x="6717683" y="2282720"/>
                </a:lnTo>
                <a:lnTo>
                  <a:pt x="6684568" y="2312109"/>
                </a:lnTo>
                <a:lnTo>
                  <a:pt x="6659844" y="2343013"/>
                </a:lnTo>
                <a:lnTo>
                  <a:pt x="6642874" y="2391402"/>
                </a:lnTo>
                <a:lnTo>
                  <a:pt x="6643584" y="2407889"/>
                </a:lnTo>
                <a:lnTo>
                  <a:pt x="6668327" y="2457782"/>
                </a:lnTo>
                <a:lnTo>
                  <a:pt x="6706172" y="2490942"/>
                </a:lnTo>
                <a:lnTo>
                  <a:pt x="6763436" y="2523590"/>
                </a:lnTo>
                <a:lnTo>
                  <a:pt x="6799976" y="2539607"/>
                </a:lnTo>
                <a:lnTo>
                  <a:pt x="6842124" y="2555358"/>
                </a:lnTo>
                <a:lnTo>
                  <a:pt x="6890128" y="2570797"/>
                </a:lnTo>
                <a:lnTo>
                  <a:pt x="6944241" y="2585878"/>
                </a:lnTo>
                <a:lnTo>
                  <a:pt x="7004713" y="2600555"/>
                </a:lnTo>
                <a:lnTo>
                  <a:pt x="7071794" y="2614781"/>
                </a:lnTo>
                <a:lnTo>
                  <a:pt x="7145735" y="2628512"/>
                </a:lnTo>
                <a:lnTo>
                  <a:pt x="7226786" y="2641700"/>
                </a:lnTo>
                <a:lnTo>
                  <a:pt x="7315200" y="2654300"/>
                </a:lnTo>
                <a:lnTo>
                  <a:pt x="7353768" y="2672023"/>
                </a:lnTo>
                <a:lnTo>
                  <a:pt x="7398302" y="2689677"/>
                </a:lnTo>
                <a:lnTo>
                  <a:pt x="7447552" y="2706741"/>
                </a:lnTo>
                <a:lnTo>
                  <a:pt x="7500272" y="2722696"/>
                </a:lnTo>
                <a:lnTo>
                  <a:pt x="7555210" y="2737020"/>
                </a:lnTo>
                <a:lnTo>
                  <a:pt x="7611120" y="2749194"/>
                </a:lnTo>
                <a:lnTo>
                  <a:pt x="7666753" y="2758697"/>
                </a:lnTo>
                <a:lnTo>
                  <a:pt x="7720860" y="2765010"/>
                </a:lnTo>
                <a:lnTo>
                  <a:pt x="7772191" y="2767611"/>
                </a:lnTo>
                <a:lnTo>
                  <a:pt x="7819500" y="2765981"/>
                </a:lnTo>
                <a:lnTo>
                  <a:pt x="7861537" y="2759599"/>
                </a:lnTo>
                <a:lnTo>
                  <a:pt x="7924800" y="2730500"/>
                </a:lnTo>
                <a:lnTo>
                  <a:pt x="7958373" y="2669907"/>
                </a:lnTo>
                <a:lnTo>
                  <a:pt x="7966420" y="2627281"/>
                </a:lnTo>
                <a:lnTo>
                  <a:pt x="7969750" y="2578516"/>
                </a:lnTo>
                <a:lnTo>
                  <a:pt x="7969195" y="2525172"/>
                </a:lnTo>
                <a:lnTo>
                  <a:pt x="7965587" y="2468811"/>
                </a:lnTo>
                <a:lnTo>
                  <a:pt x="7959761" y="2410994"/>
                </a:lnTo>
                <a:lnTo>
                  <a:pt x="7952546" y="2353280"/>
                </a:lnTo>
                <a:lnTo>
                  <a:pt x="7944777" y="2297231"/>
                </a:lnTo>
                <a:lnTo>
                  <a:pt x="7937286" y="2244408"/>
                </a:lnTo>
                <a:lnTo>
                  <a:pt x="7930904" y="2196371"/>
                </a:lnTo>
                <a:lnTo>
                  <a:pt x="7926464" y="2154681"/>
                </a:lnTo>
                <a:lnTo>
                  <a:pt x="7924800" y="2120900"/>
                </a:lnTo>
                <a:close/>
              </a:path>
              <a:path w="9144000" h="6858000">
                <a:moveTo>
                  <a:pt x="6362700" y="1714500"/>
                </a:moveTo>
                <a:lnTo>
                  <a:pt x="6362700" y="1714500"/>
                </a:lnTo>
              </a:path>
              <a:path w="9144000" h="6858000">
                <a:moveTo>
                  <a:pt x="8026400" y="2819400"/>
                </a:moveTo>
                <a:lnTo>
                  <a:pt x="8026400" y="2819400"/>
                </a:lnTo>
              </a:path>
              <a:path w="9144000" h="6858000">
                <a:moveTo>
                  <a:pt x="8153267" y="0"/>
                </a:moveTo>
                <a:lnTo>
                  <a:pt x="8152283" y="51200"/>
                </a:lnTo>
                <a:lnTo>
                  <a:pt x="8151054" y="92777"/>
                </a:lnTo>
                <a:lnTo>
                  <a:pt x="8149528" y="139600"/>
                </a:lnTo>
                <a:lnTo>
                  <a:pt x="8147816" y="190789"/>
                </a:lnTo>
                <a:lnTo>
                  <a:pt x="8146029" y="245464"/>
                </a:lnTo>
                <a:lnTo>
                  <a:pt x="8144280" y="302747"/>
                </a:lnTo>
                <a:lnTo>
                  <a:pt x="8142679" y="361757"/>
                </a:lnTo>
                <a:lnTo>
                  <a:pt x="8141339" y="421616"/>
                </a:lnTo>
                <a:lnTo>
                  <a:pt x="8140371" y="481444"/>
                </a:lnTo>
                <a:lnTo>
                  <a:pt x="8139887" y="540361"/>
                </a:lnTo>
                <a:lnTo>
                  <a:pt x="8139999" y="597489"/>
                </a:lnTo>
                <a:lnTo>
                  <a:pt x="8140818" y="651947"/>
                </a:lnTo>
                <a:lnTo>
                  <a:pt x="8142456" y="702857"/>
                </a:lnTo>
                <a:lnTo>
                  <a:pt x="8145024" y="749338"/>
                </a:lnTo>
                <a:lnTo>
                  <a:pt x="8148635" y="790512"/>
                </a:lnTo>
                <a:lnTo>
                  <a:pt x="8168180" y="893917"/>
                </a:lnTo>
                <a:lnTo>
                  <a:pt x="8186427" y="947205"/>
                </a:lnTo>
                <a:lnTo>
                  <a:pt x="8208184" y="987652"/>
                </a:lnTo>
                <a:lnTo>
                  <a:pt x="8233495" y="1017547"/>
                </a:lnTo>
                <a:lnTo>
                  <a:pt x="8294958" y="1054833"/>
                </a:lnTo>
                <a:lnTo>
                  <a:pt x="8331200" y="1066800"/>
                </a:lnTo>
                <a:lnTo>
                  <a:pt x="8410694" y="1074519"/>
                </a:lnTo>
                <a:lnTo>
                  <a:pt x="8457331" y="1070260"/>
                </a:lnTo>
                <a:lnTo>
                  <a:pt x="8506142" y="1060926"/>
                </a:lnTo>
                <a:lnTo>
                  <a:pt x="8555310" y="1046770"/>
                </a:lnTo>
                <a:lnTo>
                  <a:pt x="8603019" y="1028045"/>
                </a:lnTo>
                <a:lnTo>
                  <a:pt x="8647454" y="1005004"/>
                </a:lnTo>
                <a:lnTo>
                  <a:pt x="8686800" y="977900"/>
                </a:lnTo>
                <a:lnTo>
                  <a:pt x="8718722" y="949865"/>
                </a:lnTo>
                <a:lnTo>
                  <a:pt x="8749233" y="917598"/>
                </a:lnTo>
                <a:lnTo>
                  <a:pt x="8778240" y="881380"/>
                </a:lnTo>
                <a:lnTo>
                  <a:pt x="8805646" y="841492"/>
                </a:lnTo>
                <a:lnTo>
                  <a:pt x="8831360" y="798218"/>
                </a:lnTo>
                <a:lnTo>
                  <a:pt x="8855286" y="751840"/>
                </a:lnTo>
                <a:lnTo>
                  <a:pt x="8877331" y="702639"/>
                </a:lnTo>
                <a:lnTo>
                  <a:pt x="8897400" y="650898"/>
                </a:lnTo>
                <a:lnTo>
                  <a:pt x="8915400" y="596900"/>
                </a:lnTo>
                <a:lnTo>
                  <a:pt x="8927279" y="552648"/>
                </a:lnTo>
                <a:lnTo>
                  <a:pt x="8937625" y="503237"/>
                </a:lnTo>
                <a:lnTo>
                  <a:pt x="8946594" y="449857"/>
                </a:lnTo>
                <a:lnTo>
                  <a:pt x="8954346" y="393700"/>
                </a:lnTo>
                <a:lnTo>
                  <a:pt x="8961040" y="335954"/>
                </a:lnTo>
                <a:lnTo>
                  <a:pt x="8966834" y="277812"/>
                </a:lnTo>
                <a:lnTo>
                  <a:pt x="8971888" y="220464"/>
                </a:lnTo>
                <a:lnTo>
                  <a:pt x="8976359" y="165100"/>
                </a:lnTo>
                <a:lnTo>
                  <a:pt x="8980408" y="112910"/>
                </a:lnTo>
                <a:lnTo>
                  <a:pt x="8984191" y="65087"/>
                </a:lnTo>
                <a:lnTo>
                  <a:pt x="8987869" y="22820"/>
                </a:lnTo>
                <a:lnTo>
                  <a:pt x="8990266" y="0"/>
                </a:lnTo>
              </a:path>
              <a:path w="9144000" h="6858000">
                <a:moveTo>
                  <a:pt x="8991600" y="1092200"/>
                </a:moveTo>
                <a:lnTo>
                  <a:pt x="8991600" y="1092200"/>
                </a:lnTo>
              </a:path>
              <a:path w="9144000" h="6858000">
                <a:moveTo>
                  <a:pt x="0" y="3263900"/>
                </a:moveTo>
                <a:lnTo>
                  <a:pt x="28625" y="3262754"/>
                </a:lnTo>
                <a:lnTo>
                  <a:pt x="65706" y="3259777"/>
                </a:lnTo>
                <a:lnTo>
                  <a:pt x="109748" y="3255655"/>
                </a:lnTo>
                <a:lnTo>
                  <a:pt x="159258" y="3251075"/>
                </a:lnTo>
                <a:lnTo>
                  <a:pt x="212741" y="3246724"/>
                </a:lnTo>
                <a:lnTo>
                  <a:pt x="268703" y="3243289"/>
                </a:lnTo>
                <a:lnTo>
                  <a:pt x="325650" y="3241457"/>
                </a:lnTo>
                <a:lnTo>
                  <a:pt x="382087" y="3241915"/>
                </a:lnTo>
                <a:lnTo>
                  <a:pt x="436521" y="3245350"/>
                </a:lnTo>
                <a:lnTo>
                  <a:pt x="487456" y="3252449"/>
                </a:lnTo>
                <a:lnTo>
                  <a:pt x="533400" y="3263900"/>
                </a:lnTo>
                <a:lnTo>
                  <a:pt x="580166" y="3280251"/>
                </a:lnTo>
                <a:lnTo>
                  <a:pt x="626506" y="3299002"/>
                </a:lnTo>
                <a:lnTo>
                  <a:pt x="672068" y="3320421"/>
                </a:lnTo>
                <a:lnTo>
                  <a:pt x="716503" y="3344773"/>
                </a:lnTo>
                <a:lnTo>
                  <a:pt x="759460" y="3372326"/>
                </a:lnTo>
                <a:lnTo>
                  <a:pt x="800587" y="3403346"/>
                </a:lnTo>
                <a:lnTo>
                  <a:pt x="839536" y="3438099"/>
                </a:lnTo>
                <a:lnTo>
                  <a:pt x="875954" y="3476853"/>
                </a:lnTo>
                <a:lnTo>
                  <a:pt x="909492" y="3519874"/>
                </a:lnTo>
                <a:lnTo>
                  <a:pt x="939800" y="3567429"/>
                </a:lnTo>
                <a:lnTo>
                  <a:pt x="959534" y="3604832"/>
                </a:lnTo>
                <a:lnTo>
                  <a:pt x="977937" y="3645048"/>
                </a:lnTo>
                <a:lnTo>
                  <a:pt x="995033" y="3687857"/>
                </a:lnTo>
                <a:lnTo>
                  <a:pt x="1010853" y="3733040"/>
                </a:lnTo>
                <a:lnTo>
                  <a:pt x="1025423" y="3780379"/>
                </a:lnTo>
                <a:lnTo>
                  <a:pt x="1038771" y="3829653"/>
                </a:lnTo>
                <a:lnTo>
                  <a:pt x="1050924" y="3880643"/>
                </a:lnTo>
                <a:lnTo>
                  <a:pt x="1061912" y="3933130"/>
                </a:lnTo>
                <a:lnTo>
                  <a:pt x="1071761" y="3986895"/>
                </a:lnTo>
                <a:lnTo>
                  <a:pt x="1080499" y="4041717"/>
                </a:lnTo>
                <a:lnTo>
                  <a:pt x="1088154" y="4097378"/>
                </a:lnTo>
                <a:lnTo>
                  <a:pt x="1094754" y="4153659"/>
                </a:lnTo>
                <a:lnTo>
                  <a:pt x="1100327" y="4210339"/>
                </a:lnTo>
                <a:lnTo>
                  <a:pt x="1104900" y="4267200"/>
                </a:lnTo>
                <a:lnTo>
                  <a:pt x="1107001" y="4311798"/>
                </a:lnTo>
                <a:lnTo>
                  <a:pt x="1107129" y="4357476"/>
                </a:lnTo>
                <a:lnTo>
                  <a:pt x="1105546" y="4404136"/>
                </a:lnTo>
                <a:lnTo>
                  <a:pt x="1102513" y="4451682"/>
                </a:lnTo>
                <a:lnTo>
                  <a:pt x="1098290" y="4500018"/>
                </a:lnTo>
                <a:lnTo>
                  <a:pt x="1093140" y="4549045"/>
                </a:lnTo>
                <a:lnTo>
                  <a:pt x="1087324" y="4598669"/>
                </a:lnTo>
                <a:lnTo>
                  <a:pt x="1081102" y="4648792"/>
                </a:lnTo>
                <a:lnTo>
                  <a:pt x="1074737" y="4699317"/>
                </a:lnTo>
                <a:lnTo>
                  <a:pt x="1068489" y="4750148"/>
                </a:lnTo>
                <a:lnTo>
                  <a:pt x="1062621" y="4801188"/>
                </a:lnTo>
                <a:lnTo>
                  <a:pt x="1057392" y="4852340"/>
                </a:lnTo>
                <a:lnTo>
                  <a:pt x="1053065" y="4903508"/>
                </a:lnTo>
                <a:lnTo>
                  <a:pt x="1049901" y="4954595"/>
                </a:lnTo>
                <a:lnTo>
                  <a:pt x="1048161" y="5005505"/>
                </a:lnTo>
                <a:lnTo>
                  <a:pt x="1048107" y="5056140"/>
                </a:lnTo>
                <a:lnTo>
                  <a:pt x="1049999" y="5106403"/>
                </a:lnTo>
                <a:lnTo>
                  <a:pt x="1054100" y="5156200"/>
                </a:lnTo>
                <a:lnTo>
                  <a:pt x="1059905" y="5206018"/>
                </a:lnTo>
                <a:lnTo>
                  <a:pt x="1066723" y="5256719"/>
                </a:lnTo>
                <a:lnTo>
                  <a:pt x="1074531" y="5308129"/>
                </a:lnTo>
                <a:lnTo>
                  <a:pt x="1083308" y="5360072"/>
                </a:lnTo>
                <a:lnTo>
                  <a:pt x="1093030" y="5412373"/>
                </a:lnTo>
                <a:lnTo>
                  <a:pt x="1103677" y="5464857"/>
                </a:lnTo>
                <a:lnTo>
                  <a:pt x="1115224" y="5517348"/>
                </a:lnTo>
                <a:lnTo>
                  <a:pt x="1127651" y="5569672"/>
                </a:lnTo>
                <a:lnTo>
                  <a:pt x="1140936" y="5621655"/>
                </a:lnTo>
                <a:lnTo>
                  <a:pt x="1155055" y="5673119"/>
                </a:lnTo>
                <a:lnTo>
                  <a:pt x="1169987" y="5723891"/>
                </a:lnTo>
                <a:lnTo>
                  <a:pt x="1185709" y="5773796"/>
                </a:lnTo>
                <a:lnTo>
                  <a:pt x="1202200" y="5822658"/>
                </a:lnTo>
                <a:lnTo>
                  <a:pt x="1219436" y="5870302"/>
                </a:lnTo>
                <a:lnTo>
                  <a:pt x="1237397" y="5916553"/>
                </a:lnTo>
                <a:lnTo>
                  <a:pt x="1256059" y="5961237"/>
                </a:lnTo>
                <a:lnTo>
                  <a:pt x="1275401" y="6004177"/>
                </a:lnTo>
                <a:lnTo>
                  <a:pt x="1295400" y="6045200"/>
                </a:lnTo>
                <a:lnTo>
                  <a:pt x="1317649" y="6089200"/>
                </a:lnTo>
                <a:lnTo>
                  <a:pt x="1338976" y="6131693"/>
                </a:lnTo>
                <a:lnTo>
                  <a:pt x="1359827" y="6172721"/>
                </a:lnTo>
                <a:lnTo>
                  <a:pt x="1380648" y="6212324"/>
                </a:lnTo>
                <a:lnTo>
                  <a:pt x="1401886" y="6250542"/>
                </a:lnTo>
                <a:lnTo>
                  <a:pt x="1423987" y="6287417"/>
                </a:lnTo>
                <a:lnTo>
                  <a:pt x="1447398" y="6322990"/>
                </a:lnTo>
                <a:lnTo>
                  <a:pt x="1472565" y="6357302"/>
                </a:lnTo>
                <a:lnTo>
                  <a:pt x="1499934" y="6390393"/>
                </a:lnTo>
                <a:lnTo>
                  <a:pt x="1529953" y="6422305"/>
                </a:lnTo>
                <a:lnTo>
                  <a:pt x="1563067" y="6453078"/>
                </a:lnTo>
                <a:lnTo>
                  <a:pt x="1599723" y="6482754"/>
                </a:lnTo>
                <a:lnTo>
                  <a:pt x="1640368" y="6511373"/>
                </a:lnTo>
                <a:lnTo>
                  <a:pt x="1685448" y="6538976"/>
                </a:lnTo>
                <a:lnTo>
                  <a:pt x="1735410" y="6565605"/>
                </a:lnTo>
                <a:lnTo>
                  <a:pt x="1790700" y="6591300"/>
                </a:lnTo>
                <a:lnTo>
                  <a:pt x="1826828" y="6606019"/>
                </a:lnTo>
                <a:lnTo>
                  <a:pt x="1866443" y="6620269"/>
                </a:lnTo>
                <a:lnTo>
                  <a:pt x="1909257" y="6634061"/>
                </a:lnTo>
                <a:lnTo>
                  <a:pt x="1954983" y="6647408"/>
                </a:lnTo>
                <a:lnTo>
                  <a:pt x="2003333" y="6660320"/>
                </a:lnTo>
                <a:lnTo>
                  <a:pt x="2054020" y="6672809"/>
                </a:lnTo>
                <a:lnTo>
                  <a:pt x="2106757" y="6684888"/>
                </a:lnTo>
                <a:lnTo>
                  <a:pt x="2161256" y="6696566"/>
                </a:lnTo>
                <a:lnTo>
                  <a:pt x="2217231" y="6707857"/>
                </a:lnTo>
                <a:lnTo>
                  <a:pt x="2274394" y="6718772"/>
                </a:lnTo>
                <a:lnTo>
                  <a:pt x="2332458" y="6729322"/>
                </a:lnTo>
                <a:lnTo>
                  <a:pt x="2391136" y="6739518"/>
                </a:lnTo>
                <a:lnTo>
                  <a:pt x="2450140" y="6749374"/>
                </a:lnTo>
                <a:lnTo>
                  <a:pt x="2509183" y="6758899"/>
                </a:lnTo>
                <a:lnTo>
                  <a:pt x="2567978" y="6768106"/>
                </a:lnTo>
                <a:lnTo>
                  <a:pt x="2626237" y="6777007"/>
                </a:lnTo>
                <a:lnTo>
                  <a:pt x="2683674" y="6785613"/>
                </a:lnTo>
                <a:lnTo>
                  <a:pt x="2740001" y="6793935"/>
                </a:lnTo>
                <a:lnTo>
                  <a:pt x="2794931" y="6801986"/>
                </a:lnTo>
                <a:lnTo>
                  <a:pt x="2848176" y="6809776"/>
                </a:lnTo>
                <a:lnTo>
                  <a:pt x="2899450" y="6817318"/>
                </a:lnTo>
                <a:lnTo>
                  <a:pt x="2948464" y="6824623"/>
                </a:lnTo>
                <a:lnTo>
                  <a:pt x="2994933" y="6831702"/>
                </a:lnTo>
                <a:lnTo>
                  <a:pt x="3038568" y="6838568"/>
                </a:lnTo>
                <a:lnTo>
                  <a:pt x="3079082" y="6845232"/>
                </a:lnTo>
                <a:lnTo>
                  <a:pt x="3116188" y="6851705"/>
                </a:lnTo>
                <a:lnTo>
                  <a:pt x="3149600" y="6858000"/>
                </a:lnTo>
              </a:path>
              <a:path w="9144000" h="6858000">
                <a:moveTo>
                  <a:pt x="0" y="3213100"/>
                </a:moveTo>
                <a:lnTo>
                  <a:pt x="0" y="3213100"/>
                </a:lnTo>
              </a:path>
              <a:path w="9144000" h="6858000">
                <a:moveTo>
                  <a:pt x="3149600" y="6858000"/>
                </a:moveTo>
                <a:lnTo>
                  <a:pt x="3149600" y="6858000"/>
                </a:lnTo>
              </a:path>
              <a:path w="9144000" h="6858000">
                <a:moveTo>
                  <a:pt x="0" y="4254500"/>
                </a:moveTo>
                <a:lnTo>
                  <a:pt x="33010" y="4195842"/>
                </a:lnTo>
                <a:lnTo>
                  <a:pt x="66624" y="4146505"/>
                </a:lnTo>
                <a:lnTo>
                  <a:pt x="100681" y="4105943"/>
                </a:lnTo>
                <a:lnTo>
                  <a:pt x="135025" y="4073611"/>
                </a:lnTo>
                <a:lnTo>
                  <a:pt x="169497" y="4048963"/>
                </a:lnTo>
                <a:lnTo>
                  <a:pt x="203940" y="4031453"/>
                </a:lnTo>
                <a:lnTo>
                  <a:pt x="272105" y="4015669"/>
                </a:lnTo>
                <a:lnTo>
                  <a:pt x="305510" y="4016302"/>
                </a:lnTo>
                <a:lnTo>
                  <a:pt x="370180" y="4031894"/>
                </a:lnTo>
                <a:lnTo>
                  <a:pt x="430939" y="4062947"/>
                </a:lnTo>
                <a:lnTo>
                  <a:pt x="486524" y="4105099"/>
                </a:lnTo>
                <a:lnTo>
                  <a:pt x="535672" y="4153984"/>
                </a:lnTo>
                <a:lnTo>
                  <a:pt x="577118" y="4205239"/>
                </a:lnTo>
                <a:lnTo>
                  <a:pt x="609600" y="4254500"/>
                </a:lnTo>
                <a:lnTo>
                  <a:pt x="630578" y="4291714"/>
                </a:lnTo>
                <a:lnTo>
                  <a:pt x="646628" y="4330697"/>
                </a:lnTo>
                <a:lnTo>
                  <a:pt x="658178" y="4371317"/>
                </a:lnTo>
                <a:lnTo>
                  <a:pt x="665654" y="4413444"/>
                </a:lnTo>
                <a:lnTo>
                  <a:pt x="669486" y="4456944"/>
                </a:lnTo>
                <a:lnTo>
                  <a:pt x="670100" y="4501687"/>
                </a:lnTo>
                <a:lnTo>
                  <a:pt x="667925" y="4547540"/>
                </a:lnTo>
                <a:lnTo>
                  <a:pt x="663389" y="4594373"/>
                </a:lnTo>
                <a:lnTo>
                  <a:pt x="656919" y="4642053"/>
                </a:lnTo>
                <a:lnTo>
                  <a:pt x="648943" y="4690449"/>
                </a:lnTo>
                <a:lnTo>
                  <a:pt x="639890" y="4739429"/>
                </a:lnTo>
                <a:lnTo>
                  <a:pt x="630186" y="4788862"/>
                </a:lnTo>
                <a:lnTo>
                  <a:pt x="620260" y="4838616"/>
                </a:lnTo>
                <a:lnTo>
                  <a:pt x="610540" y="4888559"/>
                </a:lnTo>
                <a:lnTo>
                  <a:pt x="601454" y="4938559"/>
                </a:lnTo>
                <a:lnTo>
                  <a:pt x="593429" y="4988486"/>
                </a:lnTo>
                <a:lnTo>
                  <a:pt x="586893" y="5038206"/>
                </a:lnTo>
                <a:lnTo>
                  <a:pt x="582274" y="5087590"/>
                </a:lnTo>
                <a:lnTo>
                  <a:pt x="580000" y="5136504"/>
                </a:lnTo>
                <a:lnTo>
                  <a:pt x="580500" y="5184818"/>
                </a:lnTo>
                <a:lnTo>
                  <a:pt x="584200" y="5232400"/>
                </a:lnTo>
                <a:lnTo>
                  <a:pt x="590036" y="5280058"/>
                </a:lnTo>
                <a:lnTo>
                  <a:pt x="596644" y="5328598"/>
                </a:lnTo>
                <a:lnTo>
                  <a:pt x="604001" y="5377883"/>
                </a:lnTo>
                <a:lnTo>
                  <a:pt x="612084" y="5427775"/>
                </a:lnTo>
                <a:lnTo>
                  <a:pt x="620869" y="5478137"/>
                </a:lnTo>
                <a:lnTo>
                  <a:pt x="630334" y="5528832"/>
                </a:lnTo>
                <a:lnTo>
                  <a:pt x="640456" y="5579721"/>
                </a:lnTo>
                <a:lnTo>
                  <a:pt x="651211" y="5630668"/>
                </a:lnTo>
                <a:lnTo>
                  <a:pt x="662577" y="5681535"/>
                </a:lnTo>
                <a:lnTo>
                  <a:pt x="674530" y="5732185"/>
                </a:lnTo>
                <a:lnTo>
                  <a:pt x="687047" y="5782481"/>
                </a:lnTo>
                <a:lnTo>
                  <a:pt x="700106" y="5832284"/>
                </a:lnTo>
                <a:lnTo>
                  <a:pt x="713684" y="5881458"/>
                </a:lnTo>
                <a:lnTo>
                  <a:pt x="727757" y="5929865"/>
                </a:lnTo>
                <a:lnTo>
                  <a:pt x="742302" y="5977367"/>
                </a:lnTo>
                <a:lnTo>
                  <a:pt x="757296" y="6023829"/>
                </a:lnTo>
                <a:lnTo>
                  <a:pt x="772716" y="6069110"/>
                </a:lnTo>
                <a:lnTo>
                  <a:pt x="788540" y="6113076"/>
                </a:lnTo>
                <a:lnTo>
                  <a:pt x="804744" y="6155588"/>
                </a:lnTo>
                <a:lnTo>
                  <a:pt x="821305" y="6196508"/>
                </a:lnTo>
                <a:lnTo>
                  <a:pt x="838200" y="6235700"/>
                </a:lnTo>
                <a:lnTo>
                  <a:pt x="863638" y="6288572"/>
                </a:lnTo>
                <a:lnTo>
                  <a:pt x="891880" y="6339961"/>
                </a:lnTo>
                <a:lnTo>
                  <a:pt x="922446" y="6389806"/>
                </a:lnTo>
                <a:lnTo>
                  <a:pt x="954854" y="6438046"/>
                </a:lnTo>
                <a:lnTo>
                  <a:pt x="988624" y="6484620"/>
                </a:lnTo>
                <a:lnTo>
                  <a:pt x="1023274" y="6529466"/>
                </a:lnTo>
                <a:lnTo>
                  <a:pt x="1058324" y="6572524"/>
                </a:lnTo>
                <a:lnTo>
                  <a:pt x="1093292" y="6613733"/>
                </a:lnTo>
                <a:lnTo>
                  <a:pt x="1127699" y="6653032"/>
                </a:lnTo>
                <a:lnTo>
                  <a:pt x="1161062" y="6690359"/>
                </a:lnTo>
                <a:lnTo>
                  <a:pt x="1192901" y="6725655"/>
                </a:lnTo>
                <a:lnTo>
                  <a:pt x="1222735" y="6758858"/>
                </a:lnTo>
                <a:lnTo>
                  <a:pt x="1250084" y="6789907"/>
                </a:lnTo>
                <a:lnTo>
                  <a:pt x="1274465" y="6818741"/>
                </a:lnTo>
                <a:lnTo>
                  <a:pt x="1295400" y="6845300"/>
                </a:lnTo>
              </a:path>
              <a:path w="9144000" h="6858000">
                <a:moveTo>
                  <a:pt x="0" y="3810000"/>
                </a:moveTo>
                <a:lnTo>
                  <a:pt x="0" y="3810000"/>
                </a:lnTo>
              </a:path>
              <a:path w="9144000" h="6858000">
                <a:moveTo>
                  <a:pt x="1295400" y="6845300"/>
                </a:moveTo>
                <a:lnTo>
                  <a:pt x="1295400" y="6845300"/>
                </a:lnTo>
              </a:path>
              <a:path w="9144000" h="6858000">
                <a:moveTo>
                  <a:pt x="4267200" y="6845300"/>
                </a:moveTo>
                <a:lnTo>
                  <a:pt x="4293350" y="6837974"/>
                </a:lnTo>
                <a:lnTo>
                  <a:pt x="4326000" y="6831431"/>
                </a:lnTo>
                <a:lnTo>
                  <a:pt x="4364268" y="6825203"/>
                </a:lnTo>
                <a:lnTo>
                  <a:pt x="4407271" y="6818819"/>
                </a:lnTo>
                <a:lnTo>
                  <a:pt x="4454125" y="6811809"/>
                </a:lnTo>
                <a:lnTo>
                  <a:pt x="4503948" y="6803704"/>
                </a:lnTo>
                <a:lnTo>
                  <a:pt x="4555857" y="6794035"/>
                </a:lnTo>
                <a:lnTo>
                  <a:pt x="4608970" y="6782332"/>
                </a:lnTo>
                <a:lnTo>
                  <a:pt x="4662403" y="6768124"/>
                </a:lnTo>
                <a:lnTo>
                  <a:pt x="4715274" y="6750943"/>
                </a:lnTo>
                <a:lnTo>
                  <a:pt x="4766700" y="6730319"/>
                </a:lnTo>
                <a:lnTo>
                  <a:pt x="4815799" y="6705782"/>
                </a:lnTo>
                <a:lnTo>
                  <a:pt x="4861687" y="6676863"/>
                </a:lnTo>
                <a:lnTo>
                  <a:pt x="4903481" y="6643092"/>
                </a:lnTo>
                <a:lnTo>
                  <a:pt x="4940300" y="6604000"/>
                </a:lnTo>
                <a:lnTo>
                  <a:pt x="4982751" y="6538543"/>
                </a:lnTo>
                <a:lnTo>
                  <a:pt x="5001519" y="6500160"/>
                </a:lnTo>
                <a:lnTo>
                  <a:pt x="5018875" y="6458517"/>
                </a:lnTo>
                <a:lnTo>
                  <a:pt x="5034990" y="6413997"/>
                </a:lnTo>
                <a:lnTo>
                  <a:pt x="5050031" y="6366984"/>
                </a:lnTo>
                <a:lnTo>
                  <a:pt x="5064169" y="6317859"/>
                </a:lnTo>
                <a:lnTo>
                  <a:pt x="5077574" y="6267006"/>
                </a:lnTo>
                <a:lnTo>
                  <a:pt x="5090415" y="6214807"/>
                </a:lnTo>
                <a:lnTo>
                  <a:pt x="5102861" y="6161646"/>
                </a:lnTo>
                <a:lnTo>
                  <a:pt x="5115083" y="6107906"/>
                </a:lnTo>
                <a:lnTo>
                  <a:pt x="5127250" y="6053968"/>
                </a:lnTo>
                <a:lnTo>
                  <a:pt x="5139531" y="6000217"/>
                </a:lnTo>
                <a:lnTo>
                  <a:pt x="5152097" y="5947035"/>
                </a:lnTo>
                <a:lnTo>
                  <a:pt x="5165116" y="5894804"/>
                </a:lnTo>
                <a:lnTo>
                  <a:pt x="5178758" y="5843908"/>
                </a:lnTo>
                <a:lnTo>
                  <a:pt x="5193193" y="5794729"/>
                </a:lnTo>
                <a:lnTo>
                  <a:pt x="5208591" y="5747651"/>
                </a:lnTo>
                <a:lnTo>
                  <a:pt x="5225121" y="5703056"/>
                </a:lnTo>
                <a:lnTo>
                  <a:pt x="5242953" y="5661327"/>
                </a:lnTo>
                <a:lnTo>
                  <a:pt x="5262256" y="5622848"/>
                </a:lnTo>
                <a:lnTo>
                  <a:pt x="5283200" y="5588000"/>
                </a:lnTo>
                <a:lnTo>
                  <a:pt x="5313964" y="5543734"/>
                </a:lnTo>
                <a:lnTo>
                  <a:pt x="5346193" y="5501468"/>
                </a:lnTo>
                <a:lnTo>
                  <a:pt x="5379808" y="5461268"/>
                </a:lnTo>
                <a:lnTo>
                  <a:pt x="5414724" y="5423197"/>
                </a:lnTo>
                <a:lnTo>
                  <a:pt x="5450861" y="5387322"/>
                </a:lnTo>
                <a:lnTo>
                  <a:pt x="5488136" y="5353707"/>
                </a:lnTo>
                <a:lnTo>
                  <a:pt x="5526468" y="5322417"/>
                </a:lnTo>
                <a:lnTo>
                  <a:pt x="5565775" y="5293518"/>
                </a:lnTo>
                <a:lnTo>
                  <a:pt x="5605974" y="5267075"/>
                </a:lnTo>
                <a:lnTo>
                  <a:pt x="5646985" y="5243152"/>
                </a:lnTo>
                <a:lnTo>
                  <a:pt x="5688725" y="5221816"/>
                </a:lnTo>
                <a:lnTo>
                  <a:pt x="5731113" y="5203130"/>
                </a:lnTo>
                <a:lnTo>
                  <a:pt x="5774066" y="5187160"/>
                </a:lnTo>
                <a:lnTo>
                  <a:pt x="5817502" y="5173972"/>
                </a:lnTo>
                <a:lnTo>
                  <a:pt x="5861341" y="5163630"/>
                </a:lnTo>
                <a:lnTo>
                  <a:pt x="5905500" y="5156200"/>
                </a:lnTo>
                <a:lnTo>
                  <a:pt x="5947738" y="5152142"/>
                </a:lnTo>
                <a:lnTo>
                  <a:pt x="5991021" y="5151079"/>
                </a:lnTo>
                <a:lnTo>
                  <a:pt x="6035261" y="5152868"/>
                </a:lnTo>
                <a:lnTo>
                  <a:pt x="6080370" y="5157367"/>
                </a:lnTo>
                <a:lnTo>
                  <a:pt x="6126259" y="5164433"/>
                </a:lnTo>
                <a:lnTo>
                  <a:pt x="6172840" y="5173923"/>
                </a:lnTo>
                <a:lnTo>
                  <a:pt x="6220024" y="5185694"/>
                </a:lnTo>
                <a:lnTo>
                  <a:pt x="6267723" y="5199604"/>
                </a:lnTo>
                <a:lnTo>
                  <a:pt x="6315849" y="5215511"/>
                </a:lnTo>
                <a:lnTo>
                  <a:pt x="6364313" y="5233271"/>
                </a:lnTo>
                <a:lnTo>
                  <a:pt x="6413026" y="5252741"/>
                </a:lnTo>
                <a:lnTo>
                  <a:pt x="6461901" y="5273780"/>
                </a:lnTo>
                <a:lnTo>
                  <a:pt x="6510848" y="5296244"/>
                </a:lnTo>
                <a:lnTo>
                  <a:pt x="6559780" y="5319990"/>
                </a:lnTo>
                <a:lnTo>
                  <a:pt x="6608609" y="5344877"/>
                </a:lnTo>
                <a:lnTo>
                  <a:pt x="6657244" y="5370761"/>
                </a:lnTo>
                <a:lnTo>
                  <a:pt x="6705600" y="5397500"/>
                </a:lnTo>
                <a:lnTo>
                  <a:pt x="6745020" y="5420612"/>
                </a:lnTo>
                <a:lnTo>
                  <a:pt x="6785194" y="5445914"/>
                </a:lnTo>
                <a:lnTo>
                  <a:pt x="6826009" y="5473211"/>
                </a:lnTo>
                <a:lnTo>
                  <a:pt x="6867355" y="5502307"/>
                </a:lnTo>
                <a:lnTo>
                  <a:pt x="6909120" y="5533007"/>
                </a:lnTo>
                <a:lnTo>
                  <a:pt x="6951195" y="5565117"/>
                </a:lnTo>
                <a:lnTo>
                  <a:pt x="6993466" y="5598442"/>
                </a:lnTo>
                <a:lnTo>
                  <a:pt x="7035824" y="5632786"/>
                </a:lnTo>
                <a:lnTo>
                  <a:pt x="7078158" y="5667954"/>
                </a:lnTo>
                <a:lnTo>
                  <a:pt x="7120355" y="5703752"/>
                </a:lnTo>
                <a:lnTo>
                  <a:pt x="7162306" y="5739984"/>
                </a:lnTo>
                <a:lnTo>
                  <a:pt x="7203899" y="5776456"/>
                </a:lnTo>
                <a:lnTo>
                  <a:pt x="7245022" y="5812972"/>
                </a:lnTo>
                <a:lnTo>
                  <a:pt x="7285566" y="5849337"/>
                </a:lnTo>
                <a:lnTo>
                  <a:pt x="7325419" y="5885357"/>
                </a:lnTo>
                <a:lnTo>
                  <a:pt x="7364469" y="5920837"/>
                </a:lnTo>
                <a:lnTo>
                  <a:pt x="7402606" y="5955580"/>
                </a:lnTo>
                <a:lnTo>
                  <a:pt x="7439719" y="5989394"/>
                </a:lnTo>
                <a:lnTo>
                  <a:pt x="7475696" y="6022081"/>
                </a:lnTo>
                <a:lnTo>
                  <a:pt x="7510427" y="6053448"/>
                </a:lnTo>
                <a:lnTo>
                  <a:pt x="7543800" y="6083300"/>
                </a:lnTo>
                <a:lnTo>
                  <a:pt x="7584518" y="6121381"/>
                </a:lnTo>
                <a:lnTo>
                  <a:pt x="7621361" y="6159351"/>
                </a:lnTo>
                <a:lnTo>
                  <a:pt x="7654949" y="6197097"/>
                </a:lnTo>
                <a:lnTo>
                  <a:pt x="7685901" y="6234509"/>
                </a:lnTo>
                <a:lnTo>
                  <a:pt x="7714836" y="6271474"/>
                </a:lnTo>
                <a:lnTo>
                  <a:pt x="7742373" y="6307881"/>
                </a:lnTo>
                <a:lnTo>
                  <a:pt x="7769134" y="6343618"/>
                </a:lnTo>
                <a:lnTo>
                  <a:pt x="7795736" y="6378575"/>
                </a:lnTo>
                <a:lnTo>
                  <a:pt x="7822799" y="6412638"/>
                </a:lnTo>
                <a:lnTo>
                  <a:pt x="7850944" y="6445696"/>
                </a:lnTo>
                <a:lnTo>
                  <a:pt x="7880788" y="6477638"/>
                </a:lnTo>
                <a:lnTo>
                  <a:pt x="7912953" y="6508353"/>
                </a:lnTo>
                <a:lnTo>
                  <a:pt x="7948057" y="6537728"/>
                </a:lnTo>
                <a:lnTo>
                  <a:pt x="7986719" y="6565651"/>
                </a:lnTo>
                <a:lnTo>
                  <a:pt x="8029561" y="6592013"/>
                </a:lnTo>
                <a:lnTo>
                  <a:pt x="8077200" y="6616700"/>
                </a:lnTo>
                <a:lnTo>
                  <a:pt x="8115660" y="6633575"/>
                </a:lnTo>
                <a:lnTo>
                  <a:pt x="8157703" y="6649590"/>
                </a:lnTo>
                <a:lnTo>
                  <a:pt x="8202941" y="6664780"/>
                </a:lnTo>
                <a:lnTo>
                  <a:pt x="8250990" y="6679182"/>
                </a:lnTo>
                <a:lnTo>
                  <a:pt x="8301463" y="6692833"/>
                </a:lnTo>
                <a:lnTo>
                  <a:pt x="8353976" y="6705769"/>
                </a:lnTo>
                <a:lnTo>
                  <a:pt x="8408141" y="6718027"/>
                </a:lnTo>
                <a:lnTo>
                  <a:pt x="8463573" y="6729643"/>
                </a:lnTo>
                <a:lnTo>
                  <a:pt x="8519888" y="6740653"/>
                </a:lnTo>
                <a:lnTo>
                  <a:pt x="8576698" y="6751094"/>
                </a:lnTo>
                <a:lnTo>
                  <a:pt x="8633618" y="6761003"/>
                </a:lnTo>
                <a:lnTo>
                  <a:pt x="8690263" y="6770416"/>
                </a:lnTo>
                <a:lnTo>
                  <a:pt x="8746247" y="6779370"/>
                </a:lnTo>
                <a:lnTo>
                  <a:pt x="8801183" y="6787900"/>
                </a:lnTo>
                <a:lnTo>
                  <a:pt x="8854687" y="6796045"/>
                </a:lnTo>
                <a:lnTo>
                  <a:pt x="8906373" y="6803839"/>
                </a:lnTo>
                <a:lnTo>
                  <a:pt x="8955855" y="6811320"/>
                </a:lnTo>
                <a:lnTo>
                  <a:pt x="9002746" y="6818524"/>
                </a:lnTo>
                <a:lnTo>
                  <a:pt x="9046662" y="6825487"/>
                </a:lnTo>
                <a:lnTo>
                  <a:pt x="9087217" y="6832246"/>
                </a:lnTo>
                <a:lnTo>
                  <a:pt x="9124025" y="6838838"/>
                </a:lnTo>
                <a:lnTo>
                  <a:pt x="9144000" y="6842788"/>
                </a:lnTo>
              </a:path>
              <a:path w="9144000" h="6858000">
                <a:moveTo>
                  <a:pt x="4267200" y="5124450"/>
                </a:moveTo>
                <a:lnTo>
                  <a:pt x="4267200" y="5124450"/>
                </a:lnTo>
              </a:path>
            </a:pathLst>
          </a:custGeom>
          <a:ln w="9344">
            <a:solidFill>
              <a:srgbClr val="F3F3F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0" y="0"/>
            <a:ext cx="51562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7219" y="149859"/>
            <a:ext cx="5906134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marcosbau.com/geopolitica/balcas-e-balcanizacao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tourisme-montdemarsan.fr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www.fflch.usp.br/dh/heros/anthistorias/009.html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hyperlink" Target="http://www.fflch.usp.br/dh/heros/anthistorias/008.htm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hyperlink" Target="http://marcosbau.com/geopolitica/balcas-e-balcanizacao/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refugeesmandy.blogspot.com/2010_01_01_archive.html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hyperlink" Target="http://amigonerd.net/trabalho/27250-sebastiao-salgado-biografia-e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, mapa&#10;&#10;Descrição gerada automaticamente">
            <a:extLst>
              <a:ext uri="{FF2B5EF4-FFF2-40B4-BE49-F238E27FC236}">
                <a16:creationId xmlns:a16="http://schemas.microsoft.com/office/drawing/2014/main" xmlns="" id="{A4897D09-AD90-460F-A140-553A39D5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7112001" cy="5334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7CD4C39-33F0-405D-B11F-DC55F896CBFE}"/>
              </a:ext>
            </a:extLst>
          </p:cNvPr>
          <p:cNvSpPr txBox="1"/>
          <p:nvPr/>
        </p:nvSpPr>
        <p:spPr>
          <a:xfrm>
            <a:off x="1676400" y="295422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          </a:t>
            </a:r>
            <a:r>
              <a:rPr lang="pt-BR" sz="2400" b="1" dirty="0"/>
              <a:t>Mapa dos países Balcânicos</a:t>
            </a:r>
            <a:endParaRPr lang="pt-BR" b="1" dirty="0"/>
          </a:p>
        </p:txBody>
      </p:sp>
      <p:pic>
        <p:nvPicPr>
          <p:cNvPr id="11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F6651E2A-F21E-473B-B27C-4B0FBB3EC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00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78212BF-60BC-4793-BE14-D57AC79C1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43000"/>
            <a:ext cx="8153400" cy="6124754"/>
          </a:xfrm>
        </p:spPr>
        <p:txBody>
          <a:bodyPr/>
          <a:lstStyle/>
          <a:p>
            <a:pPr algn="just"/>
            <a:r>
              <a:rPr lang="pt-BR" sz="2600" dirty="0"/>
              <a:t>A Bósnia e Herzegovina e a </a:t>
            </a:r>
            <a:r>
              <a:rPr lang="pt-BR" sz="2600" dirty="0" err="1"/>
              <a:t>ex-Sérvia</a:t>
            </a:r>
            <a:r>
              <a:rPr lang="pt-BR" sz="2600" dirty="0"/>
              <a:t> e Montenegro iniciaram negociações com a UE sobre os Acordos de Estabilização e Adesão, embora pouco tempo depois de começarem, as negociações com a Sérvia e Montenegro foram suspensas por falta de cooperação com o Tribunal Penal Internacional para a antiga Jugoslávia.</a:t>
            </a:r>
          </a:p>
          <a:p>
            <a:pPr algn="just"/>
            <a:endParaRPr lang="pt-BR" sz="26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999F5461-845E-4C88-BBC5-BC3D61DF7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5E9F252-3BEF-4E5B-ABC4-EC0B3CBFF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369332"/>
          </a:xfrm>
        </p:spPr>
        <p:txBody>
          <a:bodyPr/>
          <a:lstStyle/>
          <a:p>
            <a:r>
              <a:rPr lang="pt-BR" dirty="0"/>
              <a:t>  </a:t>
            </a:r>
            <a:r>
              <a:rPr lang="pt-BR" sz="2400" b="1" dirty="0"/>
              <a:t> Atividades, páginas 30 e 31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369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0289" y="3253740"/>
            <a:ext cx="7712711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-815" dirty="0" err="1">
                <a:latin typeface="Arial"/>
                <a:cs typeface="Arial"/>
              </a:rPr>
              <a:t>Países</a:t>
            </a:r>
            <a:r>
              <a:rPr sz="8800" spc="-530" dirty="0">
                <a:latin typeface="Arial"/>
                <a:cs typeface="Arial"/>
              </a:rPr>
              <a:t> </a:t>
            </a:r>
            <a:r>
              <a:rPr lang="pt-BR" sz="8800" spc="-755" dirty="0">
                <a:latin typeface="Arial"/>
                <a:cs typeface="Arial"/>
              </a:rPr>
              <a:t>B</a:t>
            </a:r>
            <a:r>
              <a:rPr sz="8800" spc="-755" dirty="0" err="1">
                <a:latin typeface="Arial"/>
                <a:cs typeface="Arial"/>
              </a:rPr>
              <a:t>alcânicos</a:t>
            </a:r>
            <a:endParaRPr sz="8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45" dirty="0"/>
              <a:t>Balcãs: </a:t>
            </a:r>
            <a:r>
              <a:rPr spc="-405" dirty="0"/>
              <a:t>a </a:t>
            </a:r>
            <a:r>
              <a:rPr spc="-370" dirty="0"/>
              <a:t>questão </a:t>
            </a:r>
            <a:r>
              <a:rPr spc="-405" dirty="0"/>
              <a:t>da </a:t>
            </a:r>
            <a:r>
              <a:rPr spc="-330" dirty="0"/>
              <a:t>Iugoslávia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4519" y="767080"/>
            <a:ext cx="8376920" cy="2331720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273050" indent="-260350">
              <a:lnSpc>
                <a:spcPct val="100000"/>
              </a:lnSpc>
              <a:spcBef>
                <a:spcPts val="1760"/>
              </a:spcBef>
              <a:buChar char="●"/>
              <a:tabLst>
                <a:tab pos="273050" algn="l"/>
              </a:tabLst>
            </a:pPr>
            <a:r>
              <a:rPr sz="2400" spc="-280" dirty="0">
                <a:latin typeface="Arial"/>
                <a:cs typeface="Arial"/>
              </a:rPr>
              <a:t>Do </a:t>
            </a:r>
            <a:r>
              <a:rPr sz="2400" spc="-204" dirty="0">
                <a:latin typeface="Arial"/>
                <a:cs typeface="Arial"/>
              </a:rPr>
              <a:t>séc. </a:t>
            </a:r>
            <a:r>
              <a:rPr sz="2400" spc="-240" dirty="0">
                <a:latin typeface="Arial"/>
                <a:cs typeface="Arial"/>
              </a:rPr>
              <a:t>XIX </a:t>
            </a:r>
            <a:r>
              <a:rPr sz="2400" spc="-245" dirty="0">
                <a:latin typeface="Arial"/>
                <a:cs typeface="Arial"/>
              </a:rPr>
              <a:t>a </a:t>
            </a:r>
            <a:r>
              <a:rPr sz="2400" spc="-204" dirty="0">
                <a:latin typeface="Arial"/>
                <a:cs typeface="Arial"/>
              </a:rPr>
              <a:t>1ª </a:t>
            </a:r>
            <a:r>
              <a:rPr sz="2400" spc="-275" dirty="0">
                <a:latin typeface="Arial"/>
                <a:cs typeface="Arial"/>
              </a:rPr>
              <a:t>GM: </a:t>
            </a:r>
            <a:r>
              <a:rPr sz="2400" spc="-195" dirty="0">
                <a:latin typeface="Arial"/>
                <a:cs typeface="Arial"/>
              </a:rPr>
              <a:t>libertação </a:t>
            </a:r>
            <a:r>
              <a:rPr sz="2400" spc="-245" dirty="0">
                <a:latin typeface="Arial"/>
                <a:cs typeface="Arial"/>
              </a:rPr>
              <a:t>do </a:t>
            </a:r>
            <a:r>
              <a:rPr sz="2400" spc="-225" dirty="0">
                <a:latin typeface="Arial"/>
                <a:cs typeface="Arial"/>
              </a:rPr>
              <a:t>domínio </a:t>
            </a:r>
            <a:r>
              <a:rPr sz="2400" spc="-260" dirty="0">
                <a:latin typeface="Arial"/>
                <a:cs typeface="Arial"/>
              </a:rPr>
              <a:t>Otomano </a:t>
            </a:r>
            <a:r>
              <a:rPr sz="2400" spc="-245" dirty="0">
                <a:latin typeface="Arial"/>
                <a:cs typeface="Arial"/>
              </a:rPr>
              <a:t>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220" dirty="0">
                <a:latin typeface="Arial"/>
                <a:cs typeface="Arial"/>
              </a:rPr>
              <a:t>Austro-Húngaro;</a:t>
            </a:r>
            <a:endParaRPr sz="2400">
              <a:latin typeface="Arial"/>
              <a:cs typeface="Arial"/>
            </a:endParaRPr>
          </a:p>
          <a:p>
            <a:pPr marL="279400" indent="-254000">
              <a:lnSpc>
                <a:spcPct val="100000"/>
              </a:lnSpc>
              <a:spcBef>
                <a:spcPts val="1660"/>
              </a:spcBef>
              <a:buChar char="●"/>
              <a:tabLst>
                <a:tab pos="279400" algn="l"/>
              </a:tabLst>
            </a:pPr>
            <a:r>
              <a:rPr sz="2400" spc="-245" dirty="0">
                <a:latin typeface="Arial"/>
                <a:cs typeface="Arial"/>
              </a:rPr>
              <a:t>Fim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da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04" dirty="0">
                <a:latin typeface="Arial"/>
                <a:cs typeface="Arial"/>
              </a:rPr>
              <a:t>1ª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75" dirty="0">
                <a:latin typeface="Arial"/>
                <a:cs typeface="Arial"/>
              </a:rPr>
              <a:t>GM: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04" dirty="0">
                <a:latin typeface="Arial"/>
                <a:cs typeface="Arial"/>
              </a:rPr>
              <a:t>criação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do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Reino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40" dirty="0">
                <a:latin typeface="Arial"/>
                <a:cs typeface="Arial"/>
              </a:rPr>
              <a:t>dos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Sérvios,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20" dirty="0">
                <a:latin typeface="Arial"/>
                <a:cs typeface="Arial"/>
              </a:rPr>
              <a:t>Croatas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e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15" dirty="0">
                <a:latin typeface="Arial"/>
                <a:cs typeface="Arial"/>
              </a:rPr>
              <a:t>Eslovenos;</a:t>
            </a:r>
            <a:endParaRPr sz="2400">
              <a:latin typeface="Arial"/>
              <a:cs typeface="Arial"/>
            </a:endParaRPr>
          </a:p>
          <a:p>
            <a:pPr marL="279400" indent="-254000">
              <a:lnSpc>
                <a:spcPct val="100000"/>
              </a:lnSpc>
              <a:spcBef>
                <a:spcPts val="1660"/>
              </a:spcBef>
              <a:buChar char="●"/>
              <a:tabLst>
                <a:tab pos="279400" algn="l"/>
              </a:tabLst>
            </a:pPr>
            <a:r>
              <a:rPr sz="2400" spc="-220" dirty="0">
                <a:latin typeface="Arial"/>
                <a:cs typeface="Arial"/>
              </a:rPr>
              <a:t>1929: </a:t>
            </a:r>
            <a:r>
              <a:rPr sz="2400" spc="-245" dirty="0">
                <a:latin typeface="Arial"/>
                <a:cs typeface="Arial"/>
              </a:rPr>
              <a:t>é </a:t>
            </a:r>
            <a:r>
              <a:rPr sz="2400" spc="-204" dirty="0">
                <a:latin typeface="Arial"/>
                <a:cs typeface="Arial"/>
              </a:rPr>
              <a:t>criado </a:t>
            </a:r>
            <a:r>
              <a:rPr sz="2400" spc="-245" dirty="0">
                <a:latin typeface="Arial"/>
                <a:cs typeface="Arial"/>
              </a:rPr>
              <a:t>o </a:t>
            </a:r>
            <a:r>
              <a:rPr sz="2400" spc="-235" dirty="0">
                <a:latin typeface="Arial"/>
                <a:cs typeface="Arial"/>
              </a:rPr>
              <a:t>Reino </a:t>
            </a:r>
            <a:r>
              <a:rPr sz="2400" spc="-245" dirty="0">
                <a:latin typeface="Arial"/>
                <a:cs typeface="Arial"/>
              </a:rPr>
              <a:t>da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95" dirty="0">
                <a:latin typeface="Arial"/>
                <a:cs typeface="Arial"/>
              </a:rPr>
              <a:t>Iugoslávia;</a:t>
            </a:r>
            <a:endParaRPr sz="2400">
              <a:latin typeface="Arial"/>
              <a:cs typeface="Arial"/>
            </a:endParaRPr>
          </a:p>
          <a:p>
            <a:pPr marL="279400" indent="-254000">
              <a:lnSpc>
                <a:spcPct val="100000"/>
              </a:lnSpc>
              <a:spcBef>
                <a:spcPts val="1660"/>
              </a:spcBef>
              <a:buChar char="●"/>
              <a:tabLst>
                <a:tab pos="279400" algn="l"/>
              </a:tabLst>
            </a:pPr>
            <a:r>
              <a:rPr sz="2400" spc="-254" dirty="0">
                <a:latin typeface="Arial"/>
                <a:cs typeface="Arial"/>
              </a:rPr>
              <a:t>Após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04" dirty="0">
                <a:latin typeface="Arial"/>
                <a:cs typeface="Arial"/>
              </a:rPr>
              <a:t>2ª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75" dirty="0">
                <a:latin typeface="Arial"/>
                <a:cs typeface="Arial"/>
              </a:rPr>
              <a:t>GM: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Rep.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195" dirty="0">
                <a:latin typeface="Arial"/>
                <a:cs typeface="Arial"/>
              </a:rPr>
              <a:t>Socialista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e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10" dirty="0">
                <a:latin typeface="Arial"/>
                <a:cs typeface="Arial"/>
              </a:rPr>
              <a:t>Federativa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da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Iugoslávia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215" dirty="0">
                <a:latin typeface="Arial"/>
                <a:cs typeface="Arial"/>
              </a:rPr>
              <a:t>(General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Tito);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1580" y="3317240"/>
            <a:ext cx="3822700" cy="33515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69000" y="3319779"/>
            <a:ext cx="2490470" cy="3350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474467" y="3313223"/>
            <a:ext cx="173990" cy="1759585"/>
          </a:xfrm>
          <a:prstGeom prst="rect">
            <a:avLst/>
          </a:prstGeom>
        </p:spPr>
        <p:txBody>
          <a:bodyPr vert="vert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000" spc="-90" dirty="0">
                <a:latin typeface="Arial"/>
                <a:cs typeface="Arial"/>
                <a:hlinkClick r:id="rId6"/>
              </a:rPr>
              <a:t>http://www.tourisme-montdemarsan.fr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7675" y="3299710"/>
            <a:ext cx="171450" cy="264541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00" spc="-90" dirty="0">
                <a:latin typeface="Arial"/>
                <a:cs typeface="Arial"/>
                <a:hlinkClick r:id="rId7"/>
              </a:rPr>
              <a:t>http://marcosbau.com/geopolitica/balcas-e-balcanizacao/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AB1D9A9F-1021-449F-87A1-D1F749E62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519" y="46989"/>
            <a:ext cx="7947659" cy="2496820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1760"/>
              </a:spcBef>
              <a:buChar char="●"/>
              <a:tabLst>
                <a:tab pos="266700" algn="l"/>
              </a:tabLst>
            </a:pPr>
            <a:r>
              <a:rPr sz="2400" spc="-220" dirty="0">
                <a:latin typeface="Arial"/>
                <a:cs typeface="Arial"/>
              </a:rPr>
              <a:t>1980: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a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25" dirty="0">
                <a:latin typeface="Arial"/>
                <a:cs typeface="Arial"/>
              </a:rPr>
              <a:t>morte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de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185" dirty="0">
                <a:latin typeface="Arial"/>
                <a:cs typeface="Arial"/>
              </a:rPr>
              <a:t>Tito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e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crise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195" dirty="0">
                <a:latin typeface="Arial"/>
                <a:cs typeface="Arial"/>
              </a:rPr>
              <a:t>soviética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abalam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25" dirty="0">
                <a:latin typeface="Arial"/>
                <a:cs typeface="Arial"/>
              </a:rPr>
              <a:t>unidade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iugoslava;</a:t>
            </a:r>
            <a:endParaRPr sz="2400">
              <a:latin typeface="Arial"/>
              <a:cs typeface="Arial"/>
            </a:endParaRPr>
          </a:p>
          <a:p>
            <a:pPr marL="279400" indent="-254000">
              <a:lnSpc>
                <a:spcPct val="100000"/>
              </a:lnSpc>
              <a:spcBef>
                <a:spcPts val="1660"/>
              </a:spcBef>
              <a:buChar char="●"/>
              <a:tabLst>
                <a:tab pos="279400" algn="l"/>
              </a:tabLst>
            </a:pPr>
            <a:r>
              <a:rPr sz="2400" spc="-220" dirty="0">
                <a:latin typeface="Arial"/>
                <a:cs typeface="Arial"/>
              </a:rPr>
              <a:t>1991: Croácia </a:t>
            </a:r>
            <a:r>
              <a:rPr sz="2400" spc="-245" dirty="0">
                <a:latin typeface="Arial"/>
                <a:cs typeface="Arial"/>
              </a:rPr>
              <a:t>e </a:t>
            </a:r>
            <a:r>
              <a:rPr sz="2400" spc="-215" dirty="0">
                <a:latin typeface="Arial"/>
                <a:cs typeface="Arial"/>
              </a:rPr>
              <a:t>Eslovênia </a:t>
            </a:r>
            <a:r>
              <a:rPr sz="2400" spc="-245" dirty="0">
                <a:latin typeface="Arial"/>
                <a:cs typeface="Arial"/>
              </a:rPr>
              <a:t>proclamam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215" dirty="0">
                <a:latin typeface="Arial"/>
                <a:cs typeface="Arial"/>
              </a:rPr>
              <a:t>independência;</a:t>
            </a:r>
            <a:endParaRPr sz="2400">
              <a:latin typeface="Arial"/>
              <a:cs typeface="Arial"/>
            </a:endParaRPr>
          </a:p>
          <a:p>
            <a:pPr marL="290830" indent="-254635">
              <a:lnSpc>
                <a:spcPct val="100000"/>
              </a:lnSpc>
              <a:spcBef>
                <a:spcPts val="1660"/>
              </a:spcBef>
              <a:buChar char="●"/>
              <a:tabLst>
                <a:tab pos="290830" algn="l"/>
              </a:tabLst>
            </a:pPr>
            <a:r>
              <a:rPr sz="2400" spc="-245" dirty="0">
                <a:latin typeface="Arial"/>
                <a:cs typeface="Arial"/>
              </a:rPr>
              <a:t>1992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–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25" dirty="0">
                <a:latin typeface="Arial"/>
                <a:cs typeface="Arial"/>
              </a:rPr>
              <a:t>Bósnia-Herzegóvina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29" dirty="0">
                <a:latin typeface="Arial"/>
                <a:cs typeface="Arial"/>
              </a:rPr>
              <a:t>proclama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0" dirty="0">
                <a:latin typeface="Arial"/>
                <a:cs typeface="Arial"/>
              </a:rPr>
              <a:t>sua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29" dirty="0">
                <a:latin typeface="Arial"/>
                <a:cs typeface="Arial"/>
              </a:rPr>
              <a:t>emancipação:</a:t>
            </a:r>
            <a:endParaRPr sz="2400">
              <a:latin typeface="Arial"/>
              <a:cs typeface="Arial"/>
            </a:endParaRPr>
          </a:p>
          <a:p>
            <a:pPr marL="36195">
              <a:lnSpc>
                <a:spcPct val="100000"/>
              </a:lnSpc>
              <a:spcBef>
                <a:spcPts val="280"/>
              </a:spcBef>
            </a:pPr>
            <a:r>
              <a:rPr sz="2200" dirty="0">
                <a:latin typeface="Arial"/>
                <a:cs typeface="Arial"/>
              </a:rPr>
              <a:t>→ </a:t>
            </a:r>
            <a:r>
              <a:rPr sz="2200" spc="-265" dirty="0">
                <a:latin typeface="Arial"/>
                <a:cs typeface="Arial"/>
              </a:rPr>
              <a:t>A </a:t>
            </a:r>
            <a:r>
              <a:rPr sz="2200" spc="-165" dirty="0">
                <a:latin typeface="Arial"/>
                <a:cs typeface="Arial"/>
              </a:rPr>
              <a:t>luta </a:t>
            </a:r>
            <a:r>
              <a:rPr sz="2200" spc="-235" dirty="0">
                <a:latin typeface="Arial"/>
                <a:cs typeface="Arial"/>
              </a:rPr>
              <a:t>armada </a:t>
            </a:r>
            <a:r>
              <a:rPr sz="2200" spc="-210" dirty="0">
                <a:latin typeface="Arial"/>
                <a:cs typeface="Arial"/>
              </a:rPr>
              <a:t>se estende </a:t>
            </a:r>
            <a:r>
              <a:rPr sz="2200" spc="-190" dirty="0">
                <a:latin typeface="Arial"/>
                <a:cs typeface="Arial"/>
              </a:rPr>
              <a:t>até </a:t>
            </a:r>
            <a:r>
              <a:rPr sz="2200" spc="-204" dirty="0">
                <a:latin typeface="Arial"/>
                <a:cs typeface="Arial"/>
              </a:rPr>
              <a:t>1995, </a:t>
            </a:r>
            <a:r>
              <a:rPr sz="2200" spc="-225" dirty="0">
                <a:latin typeface="Arial"/>
                <a:cs typeface="Arial"/>
              </a:rPr>
              <a:t>chegando ao </a:t>
            </a:r>
            <a:r>
              <a:rPr sz="2200" spc="-180" dirty="0">
                <a:latin typeface="Arial"/>
                <a:cs typeface="Arial"/>
              </a:rPr>
              <a:t>fim </a:t>
            </a:r>
            <a:r>
              <a:rPr sz="2200" spc="-254" dirty="0">
                <a:latin typeface="Arial"/>
                <a:cs typeface="Arial"/>
              </a:rPr>
              <a:t>com </a:t>
            </a:r>
            <a:r>
              <a:rPr sz="2200" spc="-225" dirty="0">
                <a:latin typeface="Arial"/>
                <a:cs typeface="Arial"/>
              </a:rPr>
              <a:t>o </a:t>
            </a:r>
            <a:r>
              <a:rPr sz="2200" spc="-175" dirty="0">
                <a:latin typeface="Arial"/>
                <a:cs typeface="Arial"/>
              </a:rPr>
              <a:t>T. </a:t>
            </a:r>
            <a:r>
              <a:rPr sz="2200" spc="-225" dirty="0">
                <a:latin typeface="Arial"/>
                <a:cs typeface="Arial"/>
              </a:rPr>
              <a:t>de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-204" dirty="0">
                <a:latin typeface="Arial"/>
                <a:cs typeface="Arial"/>
              </a:rPr>
              <a:t>Dayton;</a:t>
            </a:r>
            <a:endParaRPr sz="2200">
              <a:latin typeface="Arial"/>
              <a:cs typeface="Arial"/>
            </a:endParaRPr>
          </a:p>
          <a:p>
            <a:pPr marL="36195">
              <a:lnSpc>
                <a:spcPct val="100000"/>
              </a:lnSpc>
              <a:spcBef>
                <a:spcPts val="280"/>
              </a:spcBef>
            </a:pPr>
            <a:r>
              <a:rPr sz="2200" dirty="0">
                <a:latin typeface="Arial"/>
                <a:cs typeface="Arial"/>
              </a:rPr>
              <a:t>→</a:t>
            </a:r>
            <a:r>
              <a:rPr sz="2200" spc="110" dirty="0">
                <a:latin typeface="Arial"/>
                <a:cs typeface="Arial"/>
              </a:rPr>
              <a:t> </a:t>
            </a:r>
            <a:r>
              <a:rPr sz="2200" spc="-210" dirty="0">
                <a:latin typeface="Arial"/>
                <a:cs typeface="Arial"/>
              </a:rPr>
              <a:t>Saldo </a:t>
            </a:r>
            <a:r>
              <a:rPr sz="2200" spc="-229" dirty="0">
                <a:latin typeface="Arial"/>
                <a:cs typeface="Arial"/>
              </a:rPr>
              <a:t>da </a:t>
            </a:r>
            <a:r>
              <a:rPr sz="2200" spc="-190" dirty="0">
                <a:latin typeface="Arial"/>
                <a:cs typeface="Arial"/>
              </a:rPr>
              <a:t>guerra: </a:t>
            </a:r>
            <a:r>
              <a:rPr sz="2200" spc="-225" dirty="0">
                <a:latin typeface="Arial"/>
                <a:cs typeface="Arial"/>
              </a:rPr>
              <a:t>200 </a:t>
            </a:r>
            <a:r>
              <a:rPr sz="2200" spc="-180" dirty="0">
                <a:latin typeface="Arial"/>
                <a:cs typeface="Arial"/>
              </a:rPr>
              <a:t>mil </a:t>
            </a:r>
            <a:r>
              <a:rPr sz="2200" spc="-210" dirty="0">
                <a:latin typeface="Arial"/>
                <a:cs typeface="Arial"/>
              </a:rPr>
              <a:t>mortos </a:t>
            </a:r>
            <a:r>
              <a:rPr sz="2200" spc="-225" dirty="0">
                <a:latin typeface="Arial"/>
                <a:cs typeface="Arial"/>
              </a:rPr>
              <a:t>e </a:t>
            </a:r>
            <a:r>
              <a:rPr sz="2200" spc="-195" dirty="0">
                <a:latin typeface="Arial"/>
                <a:cs typeface="Arial"/>
              </a:rPr>
              <a:t>pelo </a:t>
            </a:r>
            <a:r>
              <a:rPr sz="2200" spc="-245" dirty="0">
                <a:latin typeface="Arial"/>
                <a:cs typeface="Arial"/>
              </a:rPr>
              <a:t>menos </a:t>
            </a:r>
            <a:r>
              <a:rPr sz="2200" spc="-225" dirty="0">
                <a:latin typeface="Arial"/>
                <a:cs typeface="Arial"/>
              </a:rPr>
              <a:t>1 </a:t>
            </a:r>
            <a:r>
              <a:rPr sz="2200" spc="-204" dirty="0">
                <a:latin typeface="Arial"/>
                <a:cs typeface="Arial"/>
              </a:rPr>
              <a:t>milhão </a:t>
            </a:r>
            <a:r>
              <a:rPr sz="2200" spc="-229" dirty="0">
                <a:latin typeface="Arial"/>
                <a:cs typeface="Arial"/>
              </a:rPr>
              <a:t>de </a:t>
            </a:r>
            <a:r>
              <a:rPr sz="2200" spc="-185" dirty="0">
                <a:latin typeface="Arial"/>
                <a:cs typeface="Arial"/>
              </a:rPr>
              <a:t>refugiados.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1900" y="3211829"/>
            <a:ext cx="4954270" cy="3312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54665" y="4072619"/>
            <a:ext cx="171450" cy="247205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00" spc="-85" dirty="0">
                <a:latin typeface="Arial"/>
                <a:cs typeface="Arial"/>
                <a:hlinkClick r:id="rId5"/>
              </a:rPr>
              <a:t>http://www.fflch.usp.br/dh/heros/anthistorias/008.html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91529" y="2833370"/>
            <a:ext cx="2523489" cy="3764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421127" y="2816653"/>
            <a:ext cx="175260" cy="2470785"/>
          </a:xfrm>
          <a:prstGeom prst="rect">
            <a:avLst/>
          </a:prstGeom>
        </p:spPr>
        <p:txBody>
          <a:bodyPr vert="vert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000" spc="-85" dirty="0">
                <a:latin typeface="Arial"/>
                <a:cs typeface="Arial"/>
                <a:hlinkClick r:id="rId7"/>
              </a:rPr>
              <a:t>http://www.fflch.usp.br/dh/heros/anthistorias/009</a:t>
            </a:r>
            <a:r>
              <a:rPr sz="1500" spc="-127" baseline="2777" dirty="0">
                <a:latin typeface="Arial"/>
                <a:cs typeface="Arial"/>
                <a:hlinkClick r:id="rId7"/>
              </a:rPr>
              <a:t>.html</a:t>
            </a:r>
            <a:endParaRPr sz="1500" baseline="2777">
              <a:latin typeface="Arial"/>
              <a:cs typeface="Arial"/>
            </a:endParaRPr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F02BD26-3BF7-4510-930D-387A938B6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519" y="257809"/>
            <a:ext cx="8380730" cy="10490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just">
              <a:lnSpc>
                <a:spcPts val="2590"/>
              </a:lnSpc>
              <a:spcBef>
                <a:spcPts val="425"/>
              </a:spcBef>
              <a:buChar char="●"/>
              <a:tabLst>
                <a:tab pos="317500" algn="l"/>
              </a:tabLst>
            </a:pPr>
            <a:r>
              <a:rPr sz="2400" spc="-245" dirty="0">
                <a:latin typeface="Arial"/>
                <a:cs typeface="Arial"/>
              </a:rPr>
              <a:t>1995 – </a:t>
            </a:r>
            <a:r>
              <a:rPr sz="2400" spc="-240" dirty="0">
                <a:latin typeface="Arial"/>
                <a:cs typeface="Arial"/>
              </a:rPr>
              <a:t>após </a:t>
            </a:r>
            <a:r>
              <a:rPr sz="2400" spc="-245" dirty="0">
                <a:latin typeface="Arial"/>
                <a:cs typeface="Arial"/>
              </a:rPr>
              <a:t>a </a:t>
            </a:r>
            <a:r>
              <a:rPr sz="2400" spc="-215" dirty="0">
                <a:latin typeface="Arial"/>
                <a:cs typeface="Arial"/>
              </a:rPr>
              <a:t>guerra </a:t>
            </a:r>
            <a:r>
              <a:rPr sz="2400" spc="-155" dirty="0">
                <a:latin typeface="Arial"/>
                <a:cs typeface="Arial"/>
              </a:rPr>
              <a:t>civil </a:t>
            </a:r>
            <a:r>
              <a:rPr sz="2400" spc="-245" dirty="0">
                <a:latin typeface="Arial"/>
                <a:cs typeface="Arial"/>
              </a:rPr>
              <a:t>a </a:t>
            </a:r>
            <a:r>
              <a:rPr sz="2400" spc="-204" dirty="0">
                <a:latin typeface="Arial"/>
                <a:cs typeface="Arial"/>
              </a:rPr>
              <a:t>antiga </a:t>
            </a:r>
            <a:r>
              <a:rPr sz="2400" spc="-200" dirty="0">
                <a:latin typeface="Arial"/>
                <a:cs typeface="Arial"/>
              </a:rPr>
              <a:t>Iugoslávia </a:t>
            </a:r>
            <a:r>
              <a:rPr sz="2400" spc="-240" dirty="0">
                <a:latin typeface="Arial"/>
                <a:cs typeface="Arial"/>
              </a:rPr>
              <a:t>passa </a:t>
            </a:r>
            <a:r>
              <a:rPr sz="2400" spc="-245" dirty="0">
                <a:latin typeface="Arial"/>
                <a:cs typeface="Arial"/>
              </a:rPr>
              <a:t>a </a:t>
            </a:r>
            <a:r>
              <a:rPr sz="2400" spc="-200" dirty="0">
                <a:latin typeface="Arial"/>
                <a:cs typeface="Arial"/>
              </a:rPr>
              <a:t>abrigar </a:t>
            </a:r>
            <a:r>
              <a:rPr sz="2400" spc="-210" dirty="0">
                <a:latin typeface="Arial"/>
                <a:cs typeface="Arial"/>
              </a:rPr>
              <a:t>cinco  </a:t>
            </a:r>
            <a:r>
              <a:rPr sz="2400" spc="-229" dirty="0">
                <a:latin typeface="Arial"/>
                <a:cs typeface="Arial"/>
              </a:rPr>
              <a:t>Estados </a:t>
            </a:r>
            <a:r>
              <a:rPr sz="2400" spc="-220" dirty="0">
                <a:latin typeface="Arial"/>
                <a:cs typeface="Arial"/>
              </a:rPr>
              <a:t>soberanos: Bósnia-Herzegóvina, </a:t>
            </a:r>
            <a:r>
              <a:rPr sz="2400" spc="-204" dirty="0">
                <a:latin typeface="Arial"/>
                <a:cs typeface="Arial"/>
              </a:rPr>
              <a:t>Croácia, Eslovênia, </a:t>
            </a:r>
            <a:r>
              <a:rPr sz="2400" spc="-240" dirty="0">
                <a:latin typeface="Arial"/>
                <a:cs typeface="Arial"/>
              </a:rPr>
              <a:t>Macedônia </a:t>
            </a:r>
            <a:r>
              <a:rPr sz="2400" spc="-245" dirty="0">
                <a:latin typeface="Arial"/>
                <a:cs typeface="Arial"/>
              </a:rPr>
              <a:t>e  a </a:t>
            </a:r>
            <a:r>
              <a:rPr sz="2400" spc="-195" dirty="0">
                <a:latin typeface="Arial"/>
                <a:cs typeface="Arial"/>
              </a:rPr>
              <a:t>própria </a:t>
            </a:r>
            <a:r>
              <a:rPr sz="2400" spc="-200" dirty="0">
                <a:latin typeface="Arial"/>
                <a:cs typeface="Arial"/>
              </a:rPr>
              <a:t>Iugoslávia </a:t>
            </a:r>
            <a:r>
              <a:rPr sz="2400" spc="-195" dirty="0">
                <a:latin typeface="Arial"/>
                <a:cs typeface="Arial"/>
              </a:rPr>
              <a:t>(Sérvia, </a:t>
            </a:r>
            <a:r>
              <a:rPr sz="2400" spc="-235" dirty="0">
                <a:latin typeface="Arial"/>
                <a:cs typeface="Arial"/>
              </a:rPr>
              <a:t>Montenegro </a:t>
            </a:r>
            <a:r>
              <a:rPr sz="2400" spc="-245" dirty="0">
                <a:latin typeface="Arial"/>
                <a:cs typeface="Arial"/>
              </a:rPr>
              <a:t>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220" dirty="0">
                <a:latin typeface="Arial"/>
                <a:cs typeface="Arial"/>
              </a:rPr>
              <a:t>Kosovo);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71139" y="1628139"/>
            <a:ext cx="4173219" cy="36715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55805" y="2687570"/>
            <a:ext cx="171450" cy="264541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00" spc="-90" dirty="0">
                <a:latin typeface="Arial"/>
                <a:cs typeface="Arial"/>
                <a:hlinkClick r:id="rId5"/>
              </a:rPr>
              <a:t>http://marcosbau.com/geopolitica/balcas-e-balcanizacao/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680" y="5476240"/>
            <a:ext cx="7938770" cy="120650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67970" indent="-255270">
              <a:lnSpc>
                <a:spcPct val="100000"/>
              </a:lnSpc>
              <a:spcBef>
                <a:spcPts val="409"/>
              </a:spcBef>
              <a:buChar char="●"/>
              <a:tabLst>
                <a:tab pos="267970" algn="l"/>
              </a:tabLst>
            </a:pPr>
            <a:r>
              <a:rPr sz="2400" spc="-245" dirty="0">
                <a:latin typeface="Arial"/>
                <a:cs typeface="Arial"/>
              </a:rPr>
              <a:t>1998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–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50" dirty="0">
                <a:latin typeface="Arial"/>
                <a:cs typeface="Arial"/>
              </a:rPr>
              <a:t>Kosovo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intensifica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sua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luta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separatista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04" dirty="0">
                <a:latin typeface="Arial"/>
                <a:cs typeface="Arial"/>
              </a:rPr>
              <a:t>contra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a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Sérvia;</a:t>
            </a:r>
            <a:endParaRPr sz="2400">
              <a:latin typeface="Arial"/>
              <a:cs typeface="Arial"/>
            </a:endParaRPr>
          </a:p>
          <a:p>
            <a:pPr marL="275590" indent="-262890">
              <a:lnSpc>
                <a:spcPct val="100000"/>
              </a:lnSpc>
              <a:spcBef>
                <a:spcPts val="309"/>
              </a:spcBef>
              <a:buFont typeface="Times New Roman"/>
              <a:buChar char="●"/>
              <a:tabLst>
                <a:tab pos="275590" algn="l"/>
              </a:tabLst>
            </a:pPr>
            <a:r>
              <a:rPr sz="2400" spc="-245" dirty="0">
                <a:latin typeface="Arial"/>
                <a:cs typeface="Arial"/>
              </a:rPr>
              <a:t>1999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–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a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10" dirty="0">
                <a:latin typeface="Arial"/>
                <a:cs typeface="Arial"/>
              </a:rPr>
              <a:t>Sérvia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sofre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25" dirty="0">
                <a:latin typeface="Arial"/>
                <a:cs typeface="Arial"/>
              </a:rPr>
              <a:t>ataques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da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Otan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e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embargos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25" dirty="0">
                <a:latin typeface="Arial"/>
                <a:cs typeface="Arial"/>
              </a:rPr>
              <a:t>econômicos: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2200" dirty="0">
                <a:latin typeface="Arial"/>
                <a:cs typeface="Arial"/>
              </a:rPr>
              <a:t>→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spc="-215" dirty="0">
                <a:latin typeface="Arial"/>
                <a:cs typeface="Arial"/>
              </a:rPr>
              <a:t>Saldo</a:t>
            </a:r>
            <a:r>
              <a:rPr sz="2200" spc="-110" dirty="0">
                <a:latin typeface="Arial"/>
                <a:cs typeface="Arial"/>
              </a:rPr>
              <a:t> </a:t>
            </a:r>
            <a:r>
              <a:rPr sz="2200" spc="-225" dirty="0">
                <a:latin typeface="Arial"/>
                <a:cs typeface="Arial"/>
              </a:rPr>
              <a:t>da</a:t>
            </a:r>
            <a:r>
              <a:rPr sz="2200" spc="-114" dirty="0">
                <a:latin typeface="Arial"/>
                <a:cs typeface="Arial"/>
              </a:rPr>
              <a:t> </a:t>
            </a:r>
            <a:r>
              <a:rPr sz="2200" spc="-190" dirty="0">
                <a:latin typeface="Arial"/>
                <a:cs typeface="Arial"/>
              </a:rPr>
              <a:t>guerra: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spc="-190" dirty="0">
                <a:latin typeface="Arial"/>
                <a:cs typeface="Arial"/>
              </a:rPr>
              <a:t>1,2</a:t>
            </a:r>
            <a:r>
              <a:rPr sz="2200" spc="-110" dirty="0">
                <a:latin typeface="Arial"/>
                <a:cs typeface="Arial"/>
              </a:rPr>
              <a:t> </a:t>
            </a:r>
            <a:r>
              <a:rPr sz="2200" spc="-175" dirty="0">
                <a:latin typeface="Arial"/>
                <a:cs typeface="Arial"/>
              </a:rPr>
              <a:t>mil</a:t>
            </a:r>
            <a:r>
              <a:rPr sz="2200" spc="-114" dirty="0">
                <a:latin typeface="Arial"/>
                <a:cs typeface="Arial"/>
              </a:rPr>
              <a:t> </a:t>
            </a:r>
            <a:r>
              <a:rPr sz="2200" spc="-210" dirty="0">
                <a:latin typeface="Arial"/>
                <a:cs typeface="Arial"/>
              </a:rPr>
              <a:t>mortes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spc="-229" dirty="0">
                <a:latin typeface="Arial"/>
                <a:cs typeface="Arial"/>
              </a:rPr>
              <a:t>de</a:t>
            </a:r>
            <a:r>
              <a:rPr sz="2200" spc="-114" dirty="0">
                <a:latin typeface="Arial"/>
                <a:cs typeface="Arial"/>
              </a:rPr>
              <a:t> </a:t>
            </a:r>
            <a:r>
              <a:rPr sz="2200" spc="-160" dirty="0">
                <a:latin typeface="Arial"/>
                <a:cs typeface="Arial"/>
              </a:rPr>
              <a:t>civis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spc="-225" dirty="0">
                <a:latin typeface="Arial"/>
                <a:cs typeface="Arial"/>
              </a:rPr>
              <a:t>e</a:t>
            </a:r>
            <a:r>
              <a:rPr sz="2200" spc="-110" dirty="0">
                <a:latin typeface="Arial"/>
                <a:cs typeface="Arial"/>
              </a:rPr>
              <a:t> </a:t>
            </a:r>
            <a:r>
              <a:rPr sz="2200" spc="-200" dirty="0">
                <a:latin typeface="Arial"/>
                <a:cs typeface="Arial"/>
              </a:rPr>
              <a:t>cerca</a:t>
            </a:r>
            <a:r>
              <a:rPr sz="2200" spc="-120" dirty="0">
                <a:latin typeface="Arial"/>
                <a:cs typeface="Arial"/>
              </a:rPr>
              <a:t> </a:t>
            </a:r>
            <a:r>
              <a:rPr sz="2200" spc="-229" dirty="0">
                <a:latin typeface="Arial"/>
                <a:cs typeface="Arial"/>
              </a:rPr>
              <a:t>de</a:t>
            </a:r>
            <a:r>
              <a:rPr sz="2200" spc="-110" dirty="0">
                <a:latin typeface="Arial"/>
                <a:cs typeface="Arial"/>
              </a:rPr>
              <a:t> </a:t>
            </a:r>
            <a:r>
              <a:rPr sz="2200" spc="-225" dirty="0">
                <a:latin typeface="Arial"/>
                <a:cs typeface="Arial"/>
              </a:rPr>
              <a:t>1</a:t>
            </a:r>
            <a:r>
              <a:rPr sz="2200" spc="-110" dirty="0">
                <a:latin typeface="Arial"/>
                <a:cs typeface="Arial"/>
              </a:rPr>
              <a:t> </a:t>
            </a:r>
            <a:r>
              <a:rPr sz="2200" spc="-204" dirty="0">
                <a:latin typeface="Arial"/>
                <a:cs typeface="Arial"/>
              </a:rPr>
              <a:t>milhão</a:t>
            </a:r>
            <a:r>
              <a:rPr sz="2200" spc="-120" dirty="0">
                <a:latin typeface="Arial"/>
                <a:cs typeface="Arial"/>
              </a:rPr>
              <a:t> </a:t>
            </a:r>
            <a:r>
              <a:rPr sz="2200" spc="-229" dirty="0">
                <a:latin typeface="Arial"/>
                <a:cs typeface="Arial"/>
              </a:rPr>
              <a:t>de</a:t>
            </a:r>
            <a:r>
              <a:rPr sz="2200" spc="-110" dirty="0">
                <a:latin typeface="Arial"/>
                <a:cs typeface="Arial"/>
              </a:rPr>
              <a:t> </a:t>
            </a:r>
            <a:r>
              <a:rPr sz="2200" spc="-185" dirty="0">
                <a:latin typeface="Arial"/>
                <a:cs typeface="Arial"/>
              </a:rPr>
              <a:t>refugiados.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6CEDAAE0-19EF-4831-A208-D589F7EC8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6190" y="1125219"/>
            <a:ext cx="3633469" cy="2437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58409" y="3576320"/>
            <a:ext cx="3078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85" dirty="0">
                <a:latin typeface="Arial"/>
                <a:cs typeface="Arial"/>
                <a:hlinkClick r:id="rId5"/>
              </a:rPr>
              <a:t>http://amigonerd.net/trabalho/27250-sebastiao-salgado-biografia-e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5989" y="452119"/>
            <a:ext cx="3634740" cy="24015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3130" y="2871470"/>
            <a:ext cx="28746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5" dirty="0">
                <a:latin typeface="Arial"/>
                <a:cs typeface="Arial"/>
                <a:hlinkClick r:id="rId7"/>
              </a:rPr>
              <a:t>http://refugeesmandy.blogspot.com/2010_01_01_archive.html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5950" y="4041140"/>
            <a:ext cx="8449310" cy="215773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67970" indent="-255270">
              <a:lnSpc>
                <a:spcPct val="100000"/>
              </a:lnSpc>
              <a:spcBef>
                <a:spcPts val="359"/>
              </a:spcBef>
              <a:buChar char="●"/>
              <a:tabLst>
                <a:tab pos="267970" algn="l"/>
              </a:tabLst>
            </a:pPr>
            <a:r>
              <a:rPr sz="2400" spc="-245" dirty="0">
                <a:latin typeface="Arial"/>
                <a:cs typeface="Arial"/>
              </a:rPr>
              <a:t>2008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–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Kosovo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10" dirty="0">
                <a:latin typeface="Arial"/>
                <a:cs typeface="Arial"/>
              </a:rPr>
              <a:t>declara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sua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15" dirty="0">
                <a:latin typeface="Arial"/>
                <a:cs typeface="Arial"/>
              </a:rPr>
              <a:t>independência,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não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20" dirty="0">
                <a:latin typeface="Arial"/>
                <a:cs typeface="Arial"/>
              </a:rPr>
              <a:t>reconhecida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10" dirty="0">
                <a:latin typeface="Arial"/>
                <a:cs typeface="Arial"/>
              </a:rPr>
              <a:t>pela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Sérvia.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410"/>
              </a:lnSpc>
              <a:spcBef>
                <a:spcPts val="730"/>
              </a:spcBef>
            </a:pPr>
            <a:r>
              <a:rPr sz="2400" dirty="0">
                <a:latin typeface="Arial"/>
                <a:cs typeface="Arial"/>
              </a:rPr>
              <a:t>→ </a:t>
            </a:r>
            <a:r>
              <a:rPr sz="2200" spc="-210" dirty="0">
                <a:latin typeface="Arial"/>
                <a:cs typeface="Arial"/>
              </a:rPr>
              <a:t>Países </a:t>
            </a:r>
            <a:r>
              <a:rPr sz="2200" spc="-250" dirty="0">
                <a:latin typeface="Arial"/>
                <a:cs typeface="Arial"/>
              </a:rPr>
              <a:t>como </a:t>
            </a:r>
            <a:r>
              <a:rPr sz="2200" spc="-225" dirty="0">
                <a:latin typeface="Arial"/>
                <a:cs typeface="Arial"/>
              </a:rPr>
              <a:t>a </a:t>
            </a:r>
            <a:r>
              <a:rPr sz="2200" spc="-220" dirty="0">
                <a:latin typeface="Arial"/>
                <a:cs typeface="Arial"/>
              </a:rPr>
              <a:t>China </a:t>
            </a:r>
            <a:r>
              <a:rPr sz="2200" spc="-225" dirty="0">
                <a:latin typeface="Arial"/>
                <a:cs typeface="Arial"/>
              </a:rPr>
              <a:t>e a </a:t>
            </a:r>
            <a:r>
              <a:rPr sz="2200" spc="-210" dirty="0">
                <a:latin typeface="Arial"/>
                <a:cs typeface="Arial"/>
              </a:rPr>
              <a:t>Rússia </a:t>
            </a:r>
            <a:r>
              <a:rPr sz="2200" spc="-229" dirty="0">
                <a:latin typeface="Arial"/>
                <a:cs typeface="Arial"/>
              </a:rPr>
              <a:t>não </a:t>
            </a:r>
            <a:r>
              <a:rPr sz="2200" spc="-225" dirty="0">
                <a:latin typeface="Arial"/>
                <a:cs typeface="Arial"/>
              </a:rPr>
              <a:t>apoiam a </a:t>
            </a:r>
            <a:r>
              <a:rPr sz="2200" spc="-220" dirty="0">
                <a:latin typeface="Arial"/>
                <a:cs typeface="Arial"/>
              </a:rPr>
              <a:t>causa </a:t>
            </a:r>
            <a:r>
              <a:rPr sz="2200" spc="-225" dirty="0">
                <a:latin typeface="Arial"/>
                <a:cs typeface="Arial"/>
              </a:rPr>
              <a:t>de </a:t>
            </a:r>
            <a:r>
              <a:rPr sz="2200" spc="-210" dirty="0">
                <a:latin typeface="Arial"/>
                <a:cs typeface="Arial"/>
              </a:rPr>
              <a:t>Kosovo, </a:t>
            </a:r>
            <a:r>
              <a:rPr sz="2200" spc="-229" dirty="0">
                <a:latin typeface="Arial"/>
                <a:cs typeface="Arial"/>
              </a:rPr>
              <a:t>temendo </a:t>
            </a:r>
            <a:r>
              <a:rPr sz="2200" spc="-225" dirty="0">
                <a:latin typeface="Arial"/>
                <a:cs typeface="Arial"/>
              </a:rPr>
              <a:t>a  </a:t>
            </a:r>
            <a:r>
              <a:rPr sz="2200" spc="-180" dirty="0">
                <a:latin typeface="Arial"/>
                <a:cs typeface="Arial"/>
              </a:rPr>
              <a:t>intensificação </a:t>
            </a:r>
            <a:r>
              <a:rPr sz="2200" spc="-220" dirty="0">
                <a:latin typeface="Arial"/>
                <a:cs typeface="Arial"/>
              </a:rPr>
              <a:t>dos seus </a:t>
            </a:r>
            <a:r>
              <a:rPr sz="2200" spc="-170" dirty="0">
                <a:latin typeface="Arial"/>
                <a:cs typeface="Arial"/>
              </a:rPr>
              <a:t>conflitos</a:t>
            </a:r>
            <a:r>
              <a:rPr sz="2200" spc="170" dirty="0">
                <a:latin typeface="Arial"/>
                <a:cs typeface="Arial"/>
              </a:rPr>
              <a:t> </a:t>
            </a:r>
            <a:r>
              <a:rPr sz="2200" spc="-180" dirty="0">
                <a:latin typeface="Arial"/>
                <a:cs typeface="Arial"/>
              </a:rPr>
              <a:t>separatistas.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50">
              <a:latin typeface="Arial"/>
              <a:cs typeface="Arial"/>
            </a:endParaRPr>
          </a:p>
          <a:p>
            <a:pPr marL="13970" marR="73025">
              <a:lnSpc>
                <a:spcPts val="2590"/>
              </a:lnSpc>
              <a:buChar char="●"/>
              <a:tabLst>
                <a:tab pos="303530" algn="l"/>
              </a:tabLst>
            </a:pPr>
            <a:r>
              <a:rPr sz="2400" spc="-215" dirty="0">
                <a:latin typeface="Arial"/>
                <a:cs typeface="Arial"/>
              </a:rPr>
              <a:t>Atualmente: </a:t>
            </a:r>
            <a:r>
              <a:rPr sz="2400" spc="-245" dirty="0">
                <a:latin typeface="Arial"/>
                <a:cs typeface="Arial"/>
              </a:rPr>
              <a:t>a </a:t>
            </a:r>
            <a:r>
              <a:rPr sz="2400" spc="-210" dirty="0">
                <a:latin typeface="Arial"/>
                <a:cs typeface="Arial"/>
              </a:rPr>
              <a:t>Sérvia </a:t>
            </a:r>
            <a:r>
              <a:rPr sz="2400" spc="-220" dirty="0">
                <a:latin typeface="Arial"/>
                <a:cs typeface="Arial"/>
              </a:rPr>
              <a:t>pretende </a:t>
            </a:r>
            <a:r>
              <a:rPr sz="2400" spc="-200" dirty="0">
                <a:latin typeface="Arial"/>
                <a:cs typeface="Arial"/>
              </a:rPr>
              <a:t>fazer parte </a:t>
            </a:r>
            <a:r>
              <a:rPr sz="2400" spc="-245" dirty="0">
                <a:latin typeface="Arial"/>
                <a:cs typeface="Arial"/>
              </a:rPr>
              <a:t>da </a:t>
            </a:r>
            <a:r>
              <a:rPr sz="2400" spc="-235" dirty="0">
                <a:latin typeface="Arial"/>
                <a:cs typeface="Arial"/>
              </a:rPr>
              <a:t>União </a:t>
            </a:r>
            <a:r>
              <a:rPr sz="2400" spc="-215" dirty="0">
                <a:latin typeface="Arial"/>
                <a:cs typeface="Arial"/>
              </a:rPr>
              <a:t>Europeia, </a:t>
            </a:r>
            <a:r>
              <a:rPr sz="2400" spc="-275" dirty="0">
                <a:latin typeface="Arial"/>
                <a:cs typeface="Arial"/>
              </a:rPr>
              <a:t>mas </a:t>
            </a:r>
            <a:r>
              <a:rPr sz="2400" spc="-229" dirty="0">
                <a:latin typeface="Arial"/>
                <a:cs typeface="Arial"/>
              </a:rPr>
              <a:t>se  </a:t>
            </a:r>
            <a:r>
              <a:rPr sz="2400" spc="-215" dirty="0">
                <a:latin typeface="Arial"/>
                <a:cs typeface="Arial"/>
              </a:rPr>
              <a:t>encontra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220" dirty="0">
                <a:latin typeface="Arial"/>
                <a:cs typeface="Arial"/>
              </a:rPr>
              <a:t>pressionada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20" dirty="0">
                <a:latin typeface="Arial"/>
                <a:cs typeface="Arial"/>
              </a:rPr>
              <a:t>para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resolver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a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25" dirty="0">
                <a:latin typeface="Arial"/>
                <a:cs typeface="Arial"/>
              </a:rPr>
              <a:t>questão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de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45" dirty="0">
                <a:latin typeface="Arial"/>
                <a:cs typeface="Arial"/>
              </a:rPr>
              <a:t>Kosovo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primeiro.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59120" y="407670"/>
            <a:ext cx="2467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70" dirty="0"/>
              <a:t>Fotos: </a:t>
            </a:r>
            <a:r>
              <a:rPr sz="2000" spc="-185" dirty="0"/>
              <a:t>Sebastião</a:t>
            </a:r>
            <a:r>
              <a:rPr sz="2000" spc="-45" dirty="0"/>
              <a:t> </a:t>
            </a:r>
            <a:r>
              <a:rPr sz="2000" spc="-185" dirty="0"/>
              <a:t>Salgado.</a:t>
            </a:r>
            <a:endParaRPr sz="2000"/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E5C2E4B3-8F6C-4A89-AD8A-A05A7FF5E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CE7BF7-6A17-4E3A-853B-7C76BE3AD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" y="149859"/>
            <a:ext cx="5906134" cy="1231106"/>
          </a:xfrm>
        </p:spPr>
        <p:txBody>
          <a:bodyPr/>
          <a:lstStyle/>
          <a:p>
            <a:r>
              <a:rPr lang="pt-BR" dirty="0"/>
              <a:t>É composto, atualmente, pelos seguintes países: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75A15F7-46A1-481A-9052-7D0B1DDD1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19" y="1524000"/>
            <a:ext cx="8229600" cy="5016758"/>
          </a:xfrm>
        </p:spPr>
        <p:txBody>
          <a:bodyPr/>
          <a:lstStyle/>
          <a:p>
            <a:r>
              <a:rPr lang="pt-BR" sz="2800" dirty="0"/>
              <a:t>*Albânia</a:t>
            </a:r>
          </a:p>
          <a:p>
            <a:r>
              <a:rPr lang="pt-BR" sz="2800" dirty="0"/>
              <a:t>*Bósnia Herzegovina</a:t>
            </a:r>
          </a:p>
          <a:p>
            <a:r>
              <a:rPr lang="pt-BR" sz="2800" dirty="0"/>
              <a:t>*Bulgária</a:t>
            </a:r>
          </a:p>
          <a:p>
            <a:r>
              <a:rPr lang="pt-BR" sz="2800" dirty="0"/>
              <a:t>*Croácia</a:t>
            </a:r>
          </a:p>
          <a:p>
            <a:r>
              <a:rPr lang="pt-BR" sz="2800" dirty="0"/>
              <a:t>*Eslovênia</a:t>
            </a:r>
          </a:p>
          <a:p>
            <a:r>
              <a:rPr lang="pt-BR" sz="2800" dirty="0"/>
              <a:t>*Grécia</a:t>
            </a:r>
          </a:p>
          <a:p>
            <a:r>
              <a:rPr lang="pt-BR" sz="2800" dirty="0"/>
              <a:t>*Macedônia</a:t>
            </a:r>
          </a:p>
          <a:p>
            <a:r>
              <a:rPr lang="pt-BR" sz="2800" dirty="0"/>
              <a:t>*Montenegro</a:t>
            </a:r>
          </a:p>
          <a:p>
            <a:r>
              <a:rPr lang="pt-BR" sz="2800" dirty="0"/>
              <a:t>*Romênia</a:t>
            </a:r>
          </a:p>
          <a:p>
            <a:r>
              <a:rPr lang="pt-BR" sz="2800" dirty="0"/>
              <a:t>*Sérvia</a:t>
            </a:r>
          </a:p>
          <a:p>
            <a:r>
              <a:rPr lang="pt-BR" sz="2800" dirty="0"/>
              <a:t>*Turquia (parte europeia da Turquia).</a:t>
            </a:r>
          </a:p>
          <a:p>
            <a:endParaRPr lang="pt-BR" dirty="0"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EC09D41E-4F57-4525-9A84-1D7CF1547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7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8908B6-C467-4566-B1C6-4BAB1A9B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" y="149859"/>
            <a:ext cx="5906134" cy="1231106"/>
          </a:xfrm>
        </p:spPr>
        <p:txBody>
          <a:bodyPr/>
          <a:lstStyle/>
          <a:p>
            <a:r>
              <a:rPr lang="pt-BR" b="1" dirty="0"/>
              <a:t>População</a:t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7DD7E6F-D876-48EB-A6BF-E31B4D7B9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80965"/>
            <a:ext cx="8229600" cy="3447098"/>
          </a:xfrm>
        </p:spPr>
        <p:txBody>
          <a:bodyPr/>
          <a:lstStyle/>
          <a:p>
            <a:pPr algn="just"/>
            <a:r>
              <a:rPr lang="pt-BR" sz="2800" dirty="0"/>
              <a:t> A população dessa região é caracterizada por grandes diferenças étnicas, culturais e religiosas. A população do território Balcânico é de aproximadamente 70 milhões de pessoas, e a expectativa de vida situa-se entre 70 a 73 anos. Além disso, a porcentagem da população que reside em área urbana varia entre 60% a 80%. A região tem sua história assinalada por importantes guerras e conflito.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6B0A19F2-3C48-423A-B0A5-097968169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27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478241-B0BA-43E9-9C32-8158ADA2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" y="51385"/>
            <a:ext cx="5906134" cy="635000"/>
          </a:xfrm>
        </p:spPr>
        <p:txBody>
          <a:bodyPr/>
          <a:lstStyle/>
          <a:p>
            <a:r>
              <a:rPr lang="pt-BR" dirty="0"/>
              <a:t>Economia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3D16BE8-1470-4214-BF02-584096E75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19" y="1600200"/>
            <a:ext cx="8229600" cy="4739759"/>
          </a:xfrm>
        </p:spPr>
        <p:txBody>
          <a:bodyPr/>
          <a:lstStyle/>
          <a:p>
            <a:r>
              <a:rPr lang="pt-BR" sz="2800" dirty="0"/>
              <a:t> Desde 2000, todos os países dos Bálcãs possuem uma relação amigável com a UE e os EUA.</a:t>
            </a:r>
          </a:p>
          <a:p>
            <a:r>
              <a:rPr lang="pt-BR" sz="2800" dirty="0"/>
              <a:t>A Grécia é um membro da União Europeia desde 1981, Eslovénia e Chipre desde 2004. A Bulgária e a Roménia aderiram à união em 2007. Em 2005, a União Europeia decidiu dar início às negociações de adesão para os países candidatos: a Croácia, a Turquia e a Macedónia foram aceitos como países candidatos à adesão à União Europeia. Em abril de 2009, Albânia, Bulgária, Croácia, Roménia e Eslovénia também tornaram-se membros da OTAN. 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3CF289C2-BC27-4627-8778-BBF78D470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439</Words>
  <Application>Microsoft Office PowerPoint</Application>
  <PresentationFormat>Apresentação na tela (4:3)</PresentationFormat>
  <Paragraphs>58</Paragraphs>
  <Slides>11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Office Theme</vt:lpstr>
      <vt:lpstr>Apresentação do PowerPoint</vt:lpstr>
      <vt:lpstr>Apresentação do PowerPoint</vt:lpstr>
      <vt:lpstr>Balcãs: a questão da Iugoslávia</vt:lpstr>
      <vt:lpstr>Apresentação do PowerPoint</vt:lpstr>
      <vt:lpstr>Apresentação do PowerPoint</vt:lpstr>
      <vt:lpstr>Fotos: Sebastião Salgado.</vt:lpstr>
      <vt:lpstr>É composto, atualmente, pelos seguintes países:</vt:lpstr>
      <vt:lpstr>População </vt:lpstr>
      <vt:lpstr>Economia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CEAB</dc:creator>
  <cp:lastModifiedBy>CEAB</cp:lastModifiedBy>
  <cp:revision>17</cp:revision>
  <dcterms:created xsi:type="dcterms:W3CDTF">2020-06-19T03:38:56Z</dcterms:created>
  <dcterms:modified xsi:type="dcterms:W3CDTF">2020-06-19T15:14:05Z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2013-09-23T00:00:00Z</vt:filetime>
  </property>
  <property fmtid="{D5CDD505-2E9C-101B-9397-08002B2CF9AE}" pid="3" name="Creator">
    <vt:lpwstr>pdftk 1.44 - www.pdftk.com</vt:lpwstr>
  </property>
  <property fmtid="{D5CDD505-2E9C-101B-9397-08002B2CF9AE}" pid="4" name="LastSaved">
    <vt:filetime>2020-06-19T00:00:00Z</vt:filetime>
  </property>
</Properties>
</file>