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62" r:id="rId4"/>
    <p:sldId id="257" r:id="rId5"/>
    <p:sldId id="270" r:id="rId6"/>
    <p:sldId id="281" r:id="rId7"/>
    <p:sldId id="271" r:id="rId8"/>
    <p:sldId id="261" r:id="rId9"/>
    <p:sldId id="282" r:id="rId10"/>
    <p:sldId id="283" r:id="rId11"/>
  </p:sldIdLst>
  <p:sldSz cx="12188825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49" d="100"/>
          <a:sy n="49" d="100"/>
        </p:scale>
        <p:origin x="-96" y="-11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8D0EFA9-57C0-4188-B1C6-56EB9958F127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77323E-F331-42C0-8ED8-298FE2B5981D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dirty="0" smtClean="0"/>
              <a:t>Clique para editar o texto Mestre</a:t>
            </a:r>
          </a:p>
          <a:p>
            <a:pPr lvl="1" rtl="0"/>
            <a:r>
              <a:rPr lang="pt-BR" dirty="0" smtClean="0"/>
              <a:t>Segundo nível</a:t>
            </a:r>
          </a:p>
          <a:p>
            <a:pPr lvl="2" rtl="0"/>
            <a:r>
              <a:rPr lang="pt-BR" dirty="0" smtClean="0"/>
              <a:t>Terceiro nível</a:t>
            </a:r>
          </a:p>
          <a:p>
            <a:pPr lvl="3" rtl="0"/>
            <a:r>
              <a:rPr lang="pt-BR" dirty="0" smtClean="0"/>
              <a:t>Quarto nível</a:t>
            </a:r>
          </a:p>
          <a:p>
            <a:pPr lvl="4" rtl="0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pPr rtl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25624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pPr rtl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159298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pPr rtl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267211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pPr rtl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788499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pPr rtl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56842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pt-BR" smtClean="0"/>
              <a:pPr rtl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93420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pt-BR" dirty="0" smtClean="0"/>
              <a:t>Clique para editar o estilo de título Mestre</a:t>
            </a:r>
            <a:endParaRPr lang="pt-BR" dirty="0"/>
          </a:p>
        </p:txBody>
      </p:sp>
      <p:grpSp>
        <p:nvGrpSpPr>
          <p:cNvPr id="256" name="linha" descr="Gráfico de linh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v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8" name="Forma Liv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9" name="Forma Liv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0" name="Forma Liv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1" name="Forma Liv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2" name="Forma Liv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3" name="Forma Liv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4" name="Forma Liv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5" name="Forma Liv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6" name="Forma Liv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7" name="Forma Liv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8" name="Forma Liv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9" name="Forma Liv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0" name="Forma Liv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1" name="Forma Liv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2" name="Forma Liv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3" name="Forma Liv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4" name="Forma Liv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5" name="Forma Liv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6" name="Forma Liv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7" name="Forma Liv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8" name="Forma Liv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9" name="Forma Liv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0" name="Forma Liv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1" name="Forma Liv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2" name="Forma Liv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3" name="Forma Liv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4" name="Forma Liv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5" name="Forma Liv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6" name="Forma Liv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7" name="Forma Liv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8" name="Forma Liv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9" name="Forma Liv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0" name="Forma Liv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1" name="Forma Liv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2" name="Forma Liv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3" name="Forma Liv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4" name="Forma Liv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5" name="Forma Liv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6" name="Forma Liv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7" name="Forma Liv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8" name="Forma Liv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9" name="Forma Liv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0" name="Forma Liv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1" name="Forma Liv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2" name="Forma Liv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3" name="Forma Liv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4" name="Forma Liv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5" name="Forma Liv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6" name="Forma Liv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7" name="Forma Liv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8" name="Forma Liv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9" name="Forma Liv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0" name="Forma Liv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1" name="Forma Liv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2" name="Forma Liv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3" name="Forma Liv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4" name="Forma Liv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5" name="Forma Liv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6" name="Forma Liv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7" name="Forma Liv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8" name="Forma Liv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9" name="Forma Liv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0" name="Forma Liv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1" name="Forma Liv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2" name="Forma Liv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3" name="Forma Liv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4" name="Forma Liv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5" name="Forma Liv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6" name="Forma Liv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7" name="Forma Liv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8" name="Forma Liv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9" name="Forma Liv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0" name="Forma Liv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1" name="Forma Liv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2" name="Forma Liv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3" name="Forma Liv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4" name="Forma Liv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5" name="Forma Liv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6" name="Forma Liv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7" name="Forma Liv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8" name="Forma Liv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9" name="Forma Liv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0" name="Forma Liv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1" name="Forma Liv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2" name="Forma Liv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3" name="Forma Liv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4" name="Forma Liv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5" name="Forma Liv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6" name="Forma Liv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7" name="Forma Liv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8" name="Forma Liv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9" name="Forma Liv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0" name="Forma Liv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1" name="Forma Liv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2" name="Forma Liv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3" name="Forma Liv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4" name="Forma Liv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5" name="Forma Liv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6" name="Forma Liv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7" name="Forma Liv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8" name="Forma Liv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9" name="Forma Liv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0" name="Forma Liv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1" name="Forma Liv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2" name="Forma Liv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3" name="Forma Liv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4" name="Forma Liv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5" name="Forma Liv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6" name="Forma Liv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7" name="Forma Liv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8" name="Forma Liv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9" name="Forma Liv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0" name="Forma Liv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1" name="Forma Liv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2" name="Forma Liv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3" name="Forma Liv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4" name="Forma Liv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5" name="Forma Liv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6" name="Forma Liv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7" name="Forma Liv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8" name="Forma Liv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9" name="Forma Liv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674356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grpSp>
        <p:nvGrpSpPr>
          <p:cNvPr id="7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v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9" name="Forma Liv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0" name="Forma Liv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pt-BR" smtClean="0"/>
              <a:t>Clique para editar o texto mestre</a:t>
            </a:r>
          </a:p>
          <a:p>
            <a:pPr lvl="1" rtl="0"/>
            <a:r>
              <a:rPr lang="pt-BR" smtClean="0"/>
              <a:t>Segundo nível</a:t>
            </a:r>
          </a:p>
          <a:p>
            <a:pPr lvl="2" rtl="0"/>
            <a:r>
              <a:rPr lang="pt-BR" smtClean="0"/>
              <a:t>Terceiro nível</a:t>
            </a:r>
          </a:p>
          <a:p>
            <a:pPr lvl="3" rtl="0"/>
            <a:r>
              <a:rPr lang="pt-BR" smtClean="0"/>
              <a:t>Quarto nível</a:t>
            </a:r>
          </a:p>
          <a:p>
            <a:pPr lvl="4" rtl="0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8215C2D-4C5F-41A8-B554-C650AF34C482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26793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/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grpSp>
        <p:nvGrpSpPr>
          <p:cNvPr id="7" name="linha" descr="Gráfico de linh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9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0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3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4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5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6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7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8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pt-BR" dirty="0" smtClean="0"/>
              <a:t>Clique para editar o texto Mestre</a:t>
            </a:r>
          </a:p>
          <a:p>
            <a:pPr lvl="1" rtl="0"/>
            <a:r>
              <a:rPr lang="pt-BR" dirty="0" smtClean="0"/>
              <a:t>Segundo nível</a:t>
            </a:r>
          </a:p>
          <a:p>
            <a:pPr lvl="2" rtl="0"/>
            <a:r>
              <a:rPr lang="pt-BR" dirty="0" smtClean="0"/>
              <a:t>Terceiro nível</a:t>
            </a:r>
          </a:p>
          <a:p>
            <a:pPr lvl="3" rtl="0"/>
            <a:r>
              <a:rPr lang="pt-BR" dirty="0" smtClean="0"/>
              <a:t>Quarto nível</a:t>
            </a:r>
          </a:p>
          <a:p>
            <a:pPr lvl="4" rtl="0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E39326-9852-4665-8E10-5CCFE1522248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211791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 smtClean="0"/>
              <a:t>Clique para editar o estilo de título Mestre</a:t>
            </a:r>
            <a:endParaRPr lang="pt-BR" dirty="0"/>
          </a:p>
        </p:txBody>
      </p:sp>
      <p:grpSp>
        <p:nvGrpSpPr>
          <p:cNvPr id="167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3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4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5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6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7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8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9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0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41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pt-BR" smtClean="0"/>
              <a:t>Clique para editar o texto mestre</a:t>
            </a:r>
          </a:p>
          <a:p>
            <a:pPr lvl="1" rtl="0"/>
            <a:r>
              <a:rPr lang="pt-BR" smtClean="0"/>
              <a:t>Segundo nível</a:t>
            </a:r>
          </a:p>
          <a:p>
            <a:pPr lvl="2" rtl="0"/>
            <a:r>
              <a:rPr lang="pt-BR" smtClean="0"/>
              <a:t>Terceiro nível</a:t>
            </a:r>
          </a:p>
          <a:p>
            <a:pPr lvl="3" rtl="0"/>
            <a:r>
              <a:rPr lang="pt-BR" smtClean="0"/>
              <a:t>Quarto nível</a:t>
            </a:r>
          </a:p>
          <a:p>
            <a:pPr lvl="4" rtl="0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3396C3-3492-4496-8698-79E4814AE53F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14472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pt-BR" dirty="0" smtClean="0"/>
              <a:t>Clique para editar o estilo de título Mestre</a:t>
            </a:r>
            <a:endParaRPr lang="pt-BR" dirty="0"/>
          </a:p>
        </p:txBody>
      </p:sp>
      <p:grpSp>
        <p:nvGrpSpPr>
          <p:cNvPr id="255" name="linha" descr="Gráfico de linh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v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7" name="Forma Liv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8" name="Forma Liv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59" name="Forma Liv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0" name="Forma Liv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1" name="Forma Liv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2" name="Forma Liv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3" name="Forma Liv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4" name="Forma Liv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5" name="Forma Liv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6" name="Forma Liv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7" name="Forma Liv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8" name="Forma Liv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69" name="Forma Liv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0" name="Forma Liv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1" name="Forma Liv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2" name="Forma Liv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3" name="Forma Liv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4" name="Forma Liv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5" name="Forma Liv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6" name="Forma Liv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7" name="Forma Liv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8" name="Forma Liv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79" name="Forma Liv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0" name="Forma Liv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1" name="Forma Liv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2" name="Forma Liv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3" name="Forma Liv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4" name="Forma Liv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5" name="Forma Liv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6" name="Forma Liv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7" name="Forma Liv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8" name="Forma Liv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89" name="Forma Liv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0" name="Forma Liv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1" name="Forma Liv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2" name="Forma Liv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3" name="Forma Liv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4" name="Forma Liv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5" name="Forma Liv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6" name="Forma Liv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7" name="Forma Liv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8" name="Forma Liv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299" name="Forma Liv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0" name="Forma Liv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1" name="Forma Liv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2" name="Forma Liv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3" name="Forma Liv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4" name="Forma Liv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5" name="Forma Liv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6" name="Forma Liv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7" name="Forma Liv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8" name="Forma Liv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09" name="Forma Liv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0" name="Forma Liv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1" name="Forma Liv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2" name="Forma Liv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3" name="Forma Liv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4" name="Forma Liv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5" name="Forma Liv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6" name="Forma Liv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7" name="Forma Liv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8" name="Forma Liv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19" name="Forma Liv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0" name="Forma Liv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1" name="Forma Liv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2" name="Forma Liv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3" name="Forma Liv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4" name="Forma Liv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5" name="Forma Liv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6" name="Forma Liv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7" name="Forma Liv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8" name="Forma Liv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29" name="Forma Liv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0" name="Forma Liv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1" name="Forma Liv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2" name="Forma Liv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3" name="Forma Liv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4" name="Forma Liv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5" name="Forma Liv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6" name="Forma Liv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7" name="Forma Liv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8" name="Forma Liv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39" name="Forma Liv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0" name="Forma Liv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1" name="Forma Liv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2" name="Forma Liv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3" name="Forma Liv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4" name="Forma Liv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5" name="Forma Liv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6" name="Forma Liv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7" name="Forma Liv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8" name="Forma Liv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49" name="Forma Liv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0" name="Forma Liv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1" name="Forma Liv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2" name="Forma Liv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3" name="Forma Liv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4" name="Forma Liv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5" name="Forma Liv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6" name="Forma Liv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7" name="Forma Liv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8" name="Forma Liv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59" name="Forma Liv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0" name="Forma Liv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1" name="Forma Liv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2" name="Forma Liv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3" name="Forma Liv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4" name="Forma Liv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5" name="Forma Liv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6" name="Forma Liv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7" name="Forma Liv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8" name="Forma Liv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69" name="Forma Liv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0" name="Forma Liv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1" name="Forma Liv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2" name="Forma Liv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3" name="Forma Liv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4" name="Forma Liv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5" name="Forma Liv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6" name="Forma Liv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7" name="Forma Liv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  <p:sp>
          <p:nvSpPr>
            <p:cNvPr id="378" name="Forma Liv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/>
            </a:p>
          </p:txBody>
        </p: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F0D0AC-B9DC-491A-B40C-0529EC313878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058797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 smtClean="0"/>
              <a:t>Clique para editar o estilo de título Mestre</a:t>
            </a:r>
            <a:endParaRPr lang="pt-BR" dirty="0"/>
          </a:p>
        </p:txBody>
      </p:sp>
      <p:grpSp>
        <p:nvGrpSpPr>
          <p:cNvPr id="158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0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1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 smtClean="0"/>
              <a:t>Clique para editar o texto mestre</a:t>
            </a:r>
          </a:p>
          <a:p>
            <a:pPr lvl="1" rtl="0"/>
            <a:r>
              <a:rPr lang="pt-BR" smtClean="0"/>
              <a:t>Segundo nível</a:t>
            </a:r>
          </a:p>
          <a:p>
            <a:pPr lvl="2" rtl="0"/>
            <a:r>
              <a:rPr lang="pt-BR" smtClean="0"/>
              <a:t>Terceiro nível</a:t>
            </a:r>
          </a:p>
          <a:p>
            <a:pPr lvl="3" rtl="0"/>
            <a:r>
              <a:rPr lang="pt-BR" smtClean="0"/>
              <a:t>Quarto nível</a:t>
            </a:r>
          </a:p>
          <a:p>
            <a:pPr lvl="4" rtl="0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 smtClean="0"/>
              <a:t>Clique para editar o texto mestre</a:t>
            </a:r>
          </a:p>
          <a:p>
            <a:pPr lvl="1" rtl="0"/>
            <a:r>
              <a:rPr lang="pt-BR" smtClean="0"/>
              <a:t>Segundo nível</a:t>
            </a:r>
          </a:p>
          <a:p>
            <a:pPr lvl="2" rtl="0"/>
            <a:r>
              <a:rPr lang="pt-BR" smtClean="0"/>
              <a:t>Terceiro nível</a:t>
            </a:r>
          </a:p>
          <a:p>
            <a:pPr lvl="3" rtl="0"/>
            <a:r>
              <a:rPr lang="pt-BR" smtClean="0"/>
              <a:t>Quarto nível</a:t>
            </a:r>
          </a:p>
          <a:p>
            <a:pPr lvl="4" rtl="0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A34909-1BC5-45CA-8566-BEB9E3794744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683294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 smtClean="0"/>
              <a:t>Clique para editar o estilo de título Mestre</a:t>
            </a:r>
            <a:endParaRPr lang="pt-BR" dirty="0"/>
          </a:p>
        </p:txBody>
      </p:sp>
      <p:grpSp>
        <p:nvGrpSpPr>
          <p:cNvPr id="160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v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1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2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3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4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 smtClean="0"/>
              <a:t>Clique para editar o texto mestre</a:t>
            </a:r>
          </a:p>
          <a:p>
            <a:pPr lvl="1" rtl="0"/>
            <a:r>
              <a:rPr lang="pt-BR" smtClean="0"/>
              <a:t>Segundo nível</a:t>
            </a:r>
          </a:p>
          <a:p>
            <a:pPr lvl="2" rtl="0"/>
            <a:r>
              <a:rPr lang="pt-BR" smtClean="0"/>
              <a:t>Terceiro nível</a:t>
            </a:r>
          </a:p>
          <a:p>
            <a:pPr lvl="3" rtl="0"/>
            <a:r>
              <a:rPr lang="pt-BR" smtClean="0"/>
              <a:t>Quarto nível</a:t>
            </a:r>
          </a:p>
          <a:p>
            <a:pPr lvl="4" rtl="0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smtClean="0"/>
              <a:t>Clique para editar o texto mestre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48602-A83C-4B27-B476-20AF32AE1EED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  <p:sp>
        <p:nvSpPr>
          <p:cNvPr id="85" name="Espaço Reservado para Conteúdo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pt-BR" smtClean="0"/>
              <a:t>Clique para editar o texto mestre</a:t>
            </a:r>
          </a:p>
          <a:p>
            <a:pPr lvl="1" rtl="0"/>
            <a:r>
              <a:rPr lang="pt-BR" smtClean="0"/>
              <a:t>Segundo nível</a:t>
            </a:r>
          </a:p>
          <a:p>
            <a:pPr lvl="2" rtl="0"/>
            <a:r>
              <a:rPr lang="pt-BR" smtClean="0"/>
              <a:t>Terceiro nível</a:t>
            </a:r>
          </a:p>
          <a:p>
            <a:pPr lvl="3" rtl="0"/>
            <a:r>
              <a:rPr lang="pt-BR" smtClean="0"/>
              <a:t>Quarto nível</a:t>
            </a:r>
          </a:p>
          <a:p>
            <a:pPr lvl="4" rtl="0"/>
            <a:r>
              <a:rPr lang="pt-BR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8249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pt-BR" dirty="0" smtClean="0"/>
              <a:t>Clique para editar o estilo de título Mestre</a:t>
            </a:r>
            <a:endParaRPr lang="pt-BR" dirty="0"/>
          </a:p>
        </p:txBody>
      </p:sp>
      <p:grpSp>
        <p:nvGrpSpPr>
          <p:cNvPr id="156" name="linha" descr="Gráfico de linh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v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8" name="Forma Liv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59" name="Forma Liv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0" name="Forma Liv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1" name="Forma Liv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2" name="Forma Liv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3" name="Forma Liv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4" name="Forma Liv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5" name="Forma Liv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6" name="Forma Liv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7" name="Forma Liv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8" name="Forma Liv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69" name="Forma Liv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0" name="Forma Liv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1" name="Forma Liv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2" name="Forma Liv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3" name="Forma Liv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4" name="Forma Liv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5" name="Forma Liv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6" name="Forma Liv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7" name="Forma Liv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8" name="Forma Liv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79" name="Forma Liv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0" name="Forma Liv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1" name="Forma Liv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2" name="Forma Liv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3" name="Forma Liv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4" name="Forma Liv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5" name="Forma Liv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6" name="Forma Liv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7" name="Forma Liv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8" name="Forma Liv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89" name="Forma Liv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0" name="Forma Liv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1" name="Forma Liv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2" name="Forma Liv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3" name="Forma Liv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4" name="Forma Liv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5" name="Forma Liv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6" name="Forma Liv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7" name="Forma Liv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8" name="Forma Liv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199" name="Forma Liv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0" name="Forma Liv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1" name="Forma Liv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2" name="Forma Liv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3" name="Forma Liv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4" name="Forma Liv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5" name="Forma Liv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6" name="Forma Liv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7" name="Forma Liv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8" name="Forma Liv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09" name="Forma Liv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0" name="Forma Liv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1" name="Forma Liv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2" name="Forma Liv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3" name="Forma Liv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4" name="Forma Liv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5" name="Forma Liv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6" name="Forma Liv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7" name="Forma Liv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8" name="Forma Liv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19" name="Forma Liv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0" name="Forma Liv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1" name="Forma Liv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2" name="Forma Liv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3" name="Forma Liv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4" name="Forma Liv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5" name="Forma Liv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6" name="Forma Liv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7" name="Forma Liv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8" name="Forma Liv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29" name="Forma Liv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  <p:sp>
          <p:nvSpPr>
            <p:cNvPr id="230" name="Forma Liv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t-BR" dirty="0">
                <a:ln>
                  <a:noFill/>
                </a:ln>
              </a:endParaRPr>
            </a:p>
          </p:txBody>
        </p:sp>
      </p:grp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02F2C7-204F-4F9D-81F3-C7CE8047CD3A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31561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1526F9-43E7-4B77-89D8-9DEFDDBA71B5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405966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pt-BR" dirty="0" smtClean="0"/>
              <a:t>Clique para editar o estilo de título Mestre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smtClean="0"/>
              <a:t>Clique para editar o texto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pt-BR" smtClean="0"/>
              <a:t>Clique para editar o texto mestre</a:t>
            </a:r>
          </a:p>
          <a:p>
            <a:pPr lvl="1" rtl="0"/>
            <a:r>
              <a:rPr lang="pt-BR" smtClean="0"/>
              <a:t>Segundo nível</a:t>
            </a:r>
          </a:p>
          <a:p>
            <a:pPr lvl="2" rtl="0"/>
            <a:r>
              <a:rPr lang="pt-BR" smtClean="0"/>
              <a:t>Terceiro nível</a:t>
            </a:r>
          </a:p>
          <a:p>
            <a:pPr lvl="3" rtl="0"/>
            <a:r>
              <a:rPr lang="pt-BR" smtClean="0"/>
              <a:t>Quarto nível</a:t>
            </a:r>
          </a:p>
          <a:p>
            <a:pPr lvl="4" rtl="0"/>
            <a:r>
              <a:rPr lang="pt-BR" smtClean="0"/>
              <a:t>Quinto nível</a:t>
            </a:r>
            <a:endParaRPr lang="pt-BR" dirty="0"/>
          </a:p>
        </p:txBody>
      </p:sp>
      <p:grpSp>
        <p:nvGrpSpPr>
          <p:cNvPr id="615" name="quadro" descr="Gráfico de caixas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v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v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v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v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v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v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v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v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v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v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v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v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5CA678-7531-4BBD-B1E6-6A1CA37BCB1B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962116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/>
            </a:lvl1pPr>
          </a:lstStyle>
          <a:p>
            <a:pPr rtl="0"/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smtClean="0"/>
              <a:t>Clique no ícone para adicionar uma imagem</a:t>
            </a:r>
            <a:endParaRPr lang="pt-BR" dirty="0"/>
          </a:p>
        </p:txBody>
      </p:sp>
      <p:grpSp>
        <p:nvGrpSpPr>
          <p:cNvPr id="614" name="quadro" descr="Gráfico de caixas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v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v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v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v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v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v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v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v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v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v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v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v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v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v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v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v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v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v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v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v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v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v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v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v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v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v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v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v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v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v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v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v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v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v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v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v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v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v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v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v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v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v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v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v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v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v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v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v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v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v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v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v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v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v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v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v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v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v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v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v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v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v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v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v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v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v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v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v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v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v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v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v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v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v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v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v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v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v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v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v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v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v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v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v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v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v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v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v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v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v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v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v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v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v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v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v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v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v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v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v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v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v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v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v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v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v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v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v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v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v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v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v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v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v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v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v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v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v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v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v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v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v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v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v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v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v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v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v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v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v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v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v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v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v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v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v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v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v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v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v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v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v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v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v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v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v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v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v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v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v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v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v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v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v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pt-BR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184FD6-C734-4162-88D8-0C01192F6E9B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617694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t-BR" dirty="0" smtClean="0"/>
              <a:t>Clique para editar o estilo de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dirty="0" smtClean="0"/>
              <a:t>Clique para editar o texto Mestre</a:t>
            </a:r>
          </a:p>
          <a:p>
            <a:pPr lvl="1" rtl="0"/>
            <a:r>
              <a:rPr lang="pt-BR" dirty="0" smtClean="0"/>
              <a:t>Segundo nível</a:t>
            </a:r>
          </a:p>
          <a:p>
            <a:pPr lvl="2" rtl="0"/>
            <a:r>
              <a:rPr lang="pt-BR" dirty="0" smtClean="0"/>
              <a:t>Terceiro nível</a:t>
            </a:r>
          </a:p>
          <a:p>
            <a:pPr lvl="3" rtl="0"/>
            <a:r>
              <a:rPr lang="pt-BR" dirty="0" smtClean="0"/>
              <a:t>Quarto nível</a:t>
            </a:r>
          </a:p>
          <a:p>
            <a:pPr lvl="4" rtl="0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9758D4F-735F-46FE-9FCB-4849D9F60668}" type="datetime1">
              <a:rPr lang="pt-BR" smtClean="0"/>
              <a:pPr rtl="0"/>
              <a:t>30/05/2020</a:t>
            </a:fld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t-BR" dirty="0" smtClean="0"/>
              <a:t>Capítulo 6:Espaço Agrário Brasileiro.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920111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10036" y="692696"/>
            <a:ext cx="63578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dirty="0"/>
              <a:t>Atividades relacionadas ao conteúd</a:t>
            </a:r>
            <a:r>
              <a:rPr lang="pt-BR" sz="2000" dirty="0"/>
              <a:t>o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49796" y="2276872"/>
            <a:ext cx="100811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2400" dirty="0" smtClean="0"/>
              <a:t>Páginas com o conteúdo: 22 á 35</a:t>
            </a:r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r>
              <a:rPr lang="pt-BR" sz="2400" dirty="0" smtClean="0"/>
              <a:t>Páginas com atividade:26, 27, 29, 33, 34 e 35</a:t>
            </a:r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r>
              <a:rPr lang="pt-BR" sz="2400" dirty="0" smtClean="0"/>
              <a:t>Atividade extra:</a:t>
            </a:r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r>
              <a:rPr lang="pt-BR" sz="2400" dirty="0" smtClean="0"/>
              <a:t>Pesquise sobre a concentração de terra </a:t>
            </a:r>
            <a:r>
              <a:rPr lang="pt-BR" sz="2400" smtClean="0"/>
              <a:t>no Brasil.</a:t>
            </a:r>
            <a:endParaRPr lang="pt-BR" sz="2400" dirty="0" smtClean="0"/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r>
              <a:rPr lang="pt-BR" sz="2400" dirty="0" smtClean="0"/>
              <a:t>Pesquise sobre o impacto do solo com a expansão do agronegócio e o extrativismo animal, mineral e vegetação no Brasil.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768905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 smtClean="0"/>
              <a:t>Conteúdos do capítulo 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036495" cy="42672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 Espaço agrário: Atividades agrícolas, pecuária e extrativismo</a:t>
            </a:r>
          </a:p>
          <a:p>
            <a:r>
              <a:rPr lang="pt-BR" sz="3200" dirty="0" smtClean="0"/>
              <a:t>Concentração da terra no Brasil</a:t>
            </a:r>
          </a:p>
          <a:p>
            <a:r>
              <a:rPr lang="pt-BR" sz="3200" dirty="0" smtClean="0"/>
              <a:t>Agricultura empresarial </a:t>
            </a:r>
          </a:p>
          <a:p>
            <a:r>
              <a:rPr lang="pt-BR" sz="3200" dirty="0" smtClean="0"/>
              <a:t>Uso da terra no Brasil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xmlns="" val="223730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09836" y="908720"/>
            <a:ext cx="101531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Espaço agrário : atividades agrícolas, pecuária e extrativismo</a:t>
            </a:r>
          </a:p>
          <a:p>
            <a:pPr algn="ctr"/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No espaço agrário brasileiro, são realizadas as atividades econômicas e sociais relacionadas ao setor primário da economia como agropecuária e o extrativismo. Essas atividades são características do meio rural.</a:t>
            </a:r>
          </a:p>
          <a:p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A ocupação do espaço brasileiro é bastante variada. Existem desde pequenos estabelecimentos com agricultura familiar até grande complexos de produção como agronegócio.</a:t>
            </a:r>
          </a:p>
          <a:p>
            <a:endParaRPr lang="pt-BR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dirty="0" smtClean="0"/>
              <a:t>Para entender esses processos que ocorrem no meio rural, é necessário estudar sobre os tipos de produtos e sobre as disputas de terra.</a:t>
            </a:r>
            <a:endParaRPr lang="pt-BR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 algn="ctr"/>
            <a:endParaRPr lang="pt-BR" sz="2400" dirty="0"/>
          </a:p>
          <a:p>
            <a:pPr algn="ctr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465021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pt-BR" dirty="0" smtClean="0"/>
              <a:t>Pecuária no Brasil  </a:t>
            </a: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1053852" y="2060848"/>
            <a:ext cx="10801200" cy="408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Essa atividade exerce grande influência na economia brasileira.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A área  que possui maior influência nessa criação de gado, é principalmente na região Centro-oeste.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O agronegócio nessa região é bem predominante.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/>
              <a:t> </a:t>
            </a:r>
            <a:r>
              <a:rPr lang="pt-BR" sz="2400" dirty="0" smtClean="0"/>
              <a:t>O Brasil é um dos principais exportadores do mundo.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128536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 smtClean="0"/>
              <a:t>Pecuária intensiva X Pecuária extensiva 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1197868" y="1898071"/>
            <a:ext cx="4419599" cy="4267200"/>
          </a:xfrm>
        </p:spPr>
        <p:txBody>
          <a:bodyPr rtlCol="0">
            <a:normAutofit fontScale="92500" lnSpcReduction="20000"/>
          </a:bodyPr>
          <a:lstStyle/>
          <a:p>
            <a:pPr marL="1728216" lvl="5" indent="0">
              <a:buNone/>
            </a:pPr>
            <a:r>
              <a:rPr lang="pt-BR" dirty="0" smtClean="0"/>
              <a:t>.</a:t>
            </a:r>
            <a:endParaRPr lang="pt-BR" dirty="0"/>
          </a:p>
          <a:p>
            <a:pPr rtl="0"/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765820" y="1953490"/>
            <a:ext cx="4176464" cy="43558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Na extensiva, o gado é criado em estábulos  ou em áreas de pastagens cultivadas.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O gado é criado para exportação.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No Brasil, a utilização de métodos de confinamento vem sendo realizada em escala crescente, assim como melhoramento genético de animais e pastagens. Como consequência, a pecuária brasileira </a:t>
            </a:r>
            <a:r>
              <a:rPr lang="pt-BR" dirty="0" err="1" smtClean="0"/>
              <a:t>brasileira</a:t>
            </a:r>
            <a:r>
              <a:rPr lang="pt-BR" dirty="0" smtClean="0"/>
              <a:t> cresce em produção e exportação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6094413" y="1953490"/>
            <a:ext cx="5472608" cy="374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pt-BR" sz="2400" dirty="0" smtClean="0"/>
              <a:t>Na intensiva, o gado é criado solto em pastagens naturais e com ou menos cuidados.</a:t>
            </a:r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 smtClean="0"/>
          </a:p>
          <a:p>
            <a:pPr>
              <a:lnSpc>
                <a:spcPct val="90000"/>
              </a:lnSpc>
            </a:pPr>
            <a:r>
              <a:rPr lang="pt-BR" sz="2400" dirty="0" smtClean="0"/>
              <a:t>Geralmente o gado é criado para atender o mercado interno e local, ou ate mesmo de subsistência. </a:t>
            </a:r>
          </a:p>
          <a:p>
            <a:pPr>
              <a:lnSpc>
                <a:spcPct val="90000"/>
              </a:lnSpc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 smtClean="0"/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692914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pt-static.z-dn.net/files/daa/777a3940023faaa325fa91cf3e56d83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972" y="208319"/>
            <a:ext cx="8856984" cy="6649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96906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Extrativismo no Brasil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97868" y="2060848"/>
            <a:ext cx="102971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 Uma das atividades mais antigas da humanidade é o extrativismo, que consiste na retirada e na coleta de produtos diretamente da natureza.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O extrativismo é dividido em:</a:t>
            </a:r>
          </a:p>
          <a:p>
            <a:pPr>
              <a:lnSpc>
                <a:spcPct val="90000"/>
              </a:lnSpc>
            </a:pPr>
            <a:endParaRPr lang="pt-BR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dirty="0" smtClean="0"/>
              <a:t>Animal. </a:t>
            </a:r>
            <a:r>
              <a:rPr lang="pt-BR" sz="2400" dirty="0" err="1" smtClean="0">
                <a:solidFill>
                  <a:schemeClr val="accent1">
                    <a:lumMod val="75000"/>
                  </a:schemeClr>
                </a:solidFill>
              </a:rPr>
              <a:t>Ex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: Pesca 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dirty="0" smtClean="0"/>
              <a:t>Vegetal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pt-BR" sz="2400" dirty="0" err="1" smtClean="0">
                <a:solidFill>
                  <a:schemeClr val="accent1">
                    <a:lumMod val="75000"/>
                  </a:schemeClr>
                </a:solidFill>
              </a:rPr>
              <a:t>Ex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: Extração de madeira.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dirty="0" smtClean="0"/>
              <a:t>Mineral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pt-BR" sz="2400" dirty="0" err="1" smtClean="0">
                <a:solidFill>
                  <a:schemeClr val="accent1">
                    <a:lumMod val="75000"/>
                  </a:schemeClr>
                </a:solidFill>
              </a:rPr>
              <a:t>Ex</a:t>
            </a:r>
            <a:r>
              <a:rPr lang="pt-BR" sz="2400" dirty="0" smtClean="0">
                <a:solidFill>
                  <a:schemeClr val="accent1">
                    <a:lumMod val="75000"/>
                  </a:schemeClr>
                </a:solidFill>
              </a:rPr>
              <a:t>: Extração de minérios.</a:t>
            </a:r>
            <a:endParaRPr lang="pt-B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4038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pt-BR" dirty="0" smtClean="0"/>
              <a:t>Atividades agrícolas 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837828" y="1988840"/>
            <a:ext cx="11017224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dirty="0" smtClean="0"/>
              <a:t> Agricultura é a atividade que utiliza o solo para o plantio e o cultivo de plantas.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dirty="0" smtClean="0"/>
              <a:t>Para o cultivo de uma área era necessário contas com os fatores com o clima(umidade e temperatura), relevo  solo fértil.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dirty="0" smtClean="0"/>
              <a:t>Algumas vezes até pela escassez de alguns recursos como os fatores climáticos prejudicava a agricultura.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t-BR" sz="2400" dirty="0" smtClean="0"/>
              <a:t>A tecnologia associada ao campo, criou técnicas de cultivo e de irrigação, correção de solo inagricultável tornando-o agricultável.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lnSpc>
                <a:spcPct val="90000"/>
              </a:lnSpc>
            </a:pPr>
            <a:endParaRPr lang="pt-BR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pt-BR" sz="2400" dirty="0" smtClean="0"/>
          </a:p>
          <a:p>
            <a:pPr>
              <a:lnSpc>
                <a:spcPct val="9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2215894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Espaço Agrário: Concentração fundiária.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765820" y="2420888"/>
            <a:ext cx="101531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Disputas de terras por grandes fundiários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Disputa por  terras indígenas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Produção em larga escala para exportação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sz="2400" dirty="0" smtClean="0"/>
              <a:t>Concentração de terra nas mãos de poucos.</a:t>
            </a:r>
            <a:endParaRPr lang="pt-BR" sz="24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353963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adro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9529463_TF02804846_TF02804846.potx" id="{6015D36F-FE88-4299-9413-9A6625F0A96F}" vid="{686326CD-C078-4685-B568-5DB8C1FEF170}"/>
    </a:ext>
  </a:extLst>
</a:theme>
</file>

<file path=ppt/theme/theme2.xml><?xml version="1.0" encoding="utf-8"?>
<a:theme xmlns:a="http://schemas.openxmlformats.org/drawingml/2006/main" name="Tema do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de educação em lousa (widescreen)</Template>
  <TotalTime>576</TotalTime>
  <Words>501</Words>
  <Application>Microsoft Office PowerPoint</Application>
  <PresentationFormat>Personalizar</PresentationFormat>
  <Paragraphs>86</Paragraphs>
  <Slides>10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Quadro 16x9</vt:lpstr>
      <vt:lpstr>Capítulo 6:Espaço Agrário Brasileiro.</vt:lpstr>
      <vt:lpstr>Conteúdos do capítulo .</vt:lpstr>
      <vt:lpstr>Slide 3</vt:lpstr>
      <vt:lpstr>Pecuária no Brasil  </vt:lpstr>
      <vt:lpstr>Pecuária intensiva X Pecuária extensiva </vt:lpstr>
      <vt:lpstr>Slide 6</vt:lpstr>
      <vt:lpstr>Extrativismo no Brasil </vt:lpstr>
      <vt:lpstr>Atividades agrícolas </vt:lpstr>
      <vt:lpstr>Espaço Agrário: Concentração fundiária.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5: A terra no sistema solar.</dc:title>
  <dc:creator>Bruna Alves</dc:creator>
  <cp:lastModifiedBy>Rosilene</cp:lastModifiedBy>
  <cp:revision>31</cp:revision>
  <dcterms:created xsi:type="dcterms:W3CDTF">2020-05-21T12:55:08Z</dcterms:created>
  <dcterms:modified xsi:type="dcterms:W3CDTF">2020-05-30T22:26:24Z</dcterms:modified>
</cp:coreProperties>
</file>