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62" r:id="rId4"/>
    <p:sldId id="257" r:id="rId5"/>
    <p:sldId id="270" r:id="rId6"/>
    <p:sldId id="260" r:id="rId7"/>
    <p:sldId id="261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80" r:id="rId18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49" d="100"/>
          <a:sy n="49" d="100"/>
        </p:scale>
        <p:origin x="-96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D0EFA9-57C0-4188-B1C6-56EB9958F127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77323E-F331-42C0-8ED8-298FE2B5981D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2562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5929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6721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8849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5684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3466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t-BR" smtClean="0"/>
              <a:pPr rtl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3420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256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215C2D-4C5F-41A8-B554-C650AF34C482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grpSp>
        <p:nvGrpSpPr>
          <p:cNvPr id="7" name="linha" descr="Gráfico de linh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39326-9852-4665-8E10-5CCFE1522248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67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396C3-3492-4496-8698-79E4814AE53F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255" name="linha" descr="Gráfico de linh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0D0AC-B9DC-491A-B40C-0529EC313878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58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34909-1BC5-45CA-8566-BEB9E3794744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60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F48602-A83C-4B27-B476-20AF32AE1EED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5" name="Espaço Reservado para Conteúdo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grpSp>
        <p:nvGrpSpPr>
          <p:cNvPr id="156" name="linha" descr="Gráfico de linh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F2C7-204F-4F9D-81F3-C7CE8047CD3A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526F9-43E7-4B77-89D8-9DEFDDBA71B5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lang="pt-BR" dirty="0"/>
          </a:p>
        </p:txBody>
      </p:sp>
      <p:grpSp>
        <p:nvGrpSpPr>
          <p:cNvPr id="615" name="quadro" descr="Gráfico de caixas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5CA678-7531-4BBD-B1E6-6A1CA37BCB1B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grpSp>
        <p:nvGrpSpPr>
          <p:cNvPr id="614" name="quadro" descr="Gráfico de caixas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84FD6-C734-4162-88D8-0C01192F6E9B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 smtClean="0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58D4F-735F-46FE-9FCB-4849D9F60668}" type="datetime1">
              <a:rPr lang="pt-BR" smtClean="0"/>
              <a:pPr rtl="0"/>
              <a:t>30/05/2020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geografia/terremotos.htm" TargetMode="External"/><Relationship Id="rId2" Type="http://schemas.openxmlformats.org/officeDocument/2006/relationships/hyperlink" Target="https://brasilescola.uol.com.br/geografia/os-movimentos-das-placas-tectonicas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Capítulo 6: Tempo e transformações da terra.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5820" y="1268760"/>
            <a:ext cx="10441160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sz="3200" dirty="0" smtClean="0"/>
              <a:t>Em relação as duas imagens acima são relacionadas ao esquema gráfico como funciona a explicação sobre a teoria da deriva continental.</a:t>
            </a:r>
          </a:p>
          <a:p>
            <a:pPr>
              <a:lnSpc>
                <a:spcPct val="90000"/>
              </a:lnSpc>
            </a:pPr>
            <a:endParaRPr lang="pt-BR" sz="3200" dirty="0" smtClean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sz="3200" dirty="0"/>
              <a:t> </a:t>
            </a:r>
            <a:r>
              <a:rPr lang="pt-BR" sz="3200" dirty="0" smtClean="0"/>
              <a:t>A dorsal </a:t>
            </a:r>
            <a:r>
              <a:rPr lang="pt-BR" sz="3200" dirty="0" err="1" smtClean="0"/>
              <a:t>mesoatlantica</a:t>
            </a:r>
            <a:r>
              <a:rPr lang="pt-BR" sz="3200" dirty="0"/>
              <a:t> </a:t>
            </a:r>
            <a:r>
              <a:rPr lang="pt-BR" sz="3200" dirty="0" smtClean="0"/>
              <a:t>representa a confirmação da teoria de separação de placas.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pt-BR" sz="32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sz="3200" dirty="0" smtClean="0"/>
              <a:t>Afirma-se ainda se os continentes continuam em constante movimento de separação, a cada ano os continentes se afastam 2cm.</a:t>
            </a:r>
            <a:endParaRPr lang="pt-BR" sz="3200" dirty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69411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Placas tectônicas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7828" y="1988840"/>
            <a:ext cx="10971483" cy="439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pt-BR" sz="240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3421" y="1457971"/>
            <a:ext cx="9303519" cy="523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0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5820" y="188640"/>
            <a:ext cx="10369152" cy="670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/>
              <a:t>Placas tectônicas</a:t>
            </a:r>
            <a:r>
              <a:rPr lang="pt-BR" sz="2400" dirty="0"/>
              <a:t> são grandes blocos rochosos semirrígidos que compõem a crosta terrestre. A Terra divide-se em quatorze principais placas tectônicas, as quais se movimentam sobre o manto de forma lenta e contínua, podendo aproximar-se ou se afastar umas das outras.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A</a:t>
            </a:r>
            <a:r>
              <a:rPr lang="pt-BR" sz="2400" dirty="0"/>
              <a:t> </a:t>
            </a:r>
            <a:r>
              <a:rPr lang="pt-BR" sz="2400" dirty="0">
                <a:hlinkClick r:id="rId2"/>
              </a:rPr>
              <a:t>movimentação das placas</a:t>
            </a:r>
            <a:r>
              <a:rPr lang="pt-BR" sz="2400" dirty="0"/>
              <a:t> resulta na formação de montanhas, fossas oceânicas, atividades vulcânicas, </a:t>
            </a:r>
            <a:r>
              <a:rPr lang="pt-BR" sz="2400" dirty="0">
                <a:hlinkClick r:id="rId3"/>
              </a:rPr>
              <a:t>terremotos</a:t>
            </a:r>
            <a:r>
              <a:rPr lang="pt-BR" sz="2400" dirty="0"/>
              <a:t> e tsunamis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b="1" dirty="0" smtClean="0"/>
              <a:t>Principais </a:t>
            </a:r>
            <a:r>
              <a:rPr lang="pt-BR" sz="2400" b="1" dirty="0"/>
              <a:t>placas tectônicas</a:t>
            </a:r>
            <a:endParaRPr lang="pt-BR" sz="2400" dirty="0"/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O </a:t>
            </a:r>
            <a:r>
              <a:rPr lang="pt-BR" sz="2400" dirty="0"/>
              <a:t>planeta Terra está dividido em 52 placas tectônicas, sendo 14 principais e 38 menores. Como exemplos de placas principais, podemos citar a Placa Sul-Americana, a Placa do Pacífico e a Placa Australiana. As menores podem ser exemplificadas pela Placa do Ande do Norte, Placa da Carolina e Placa das Marianas.</a:t>
            </a:r>
          </a:p>
          <a:p>
            <a:endParaRPr lang="pt-BR" sz="2400" dirty="0"/>
          </a:p>
          <a:p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29644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85900" y="1412776"/>
            <a:ext cx="102251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Tipos de placas</a:t>
            </a:r>
            <a:endParaRPr lang="pt-BR" sz="4000" dirty="0"/>
          </a:p>
          <a:p>
            <a:endParaRPr lang="pt-BR" sz="4000" b="1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000" b="1" dirty="0" smtClean="0"/>
              <a:t>Oceânicas</a:t>
            </a:r>
            <a:r>
              <a:rPr lang="pt-BR" sz="4000" b="1" dirty="0"/>
              <a:t>:</a:t>
            </a:r>
            <a:r>
              <a:rPr lang="pt-BR" sz="4000" dirty="0"/>
              <a:t> encontram-se no assolho oceânico.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000" b="1" dirty="0"/>
              <a:t>Continentais:</a:t>
            </a:r>
            <a:r>
              <a:rPr lang="pt-BR" sz="4000" dirty="0"/>
              <a:t> situam-se sob os continentes.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t-BR" sz="4000" b="1" dirty="0"/>
              <a:t>Oceânicas e continentais:</a:t>
            </a:r>
            <a:r>
              <a:rPr lang="pt-BR" sz="4000" dirty="0"/>
              <a:t> situam-se sob o continente e no assoalho oceânico</a:t>
            </a:r>
            <a:r>
              <a:rPr lang="pt-BR" sz="4000" dirty="0" smtClean="0"/>
              <a:t>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222577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Limites entra placas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789" y="1628800"/>
            <a:ext cx="11233248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82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7788" y="836712"/>
            <a:ext cx="108732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Nos limites entre placas ocorrem diversos eventos geológicos, como tremores de terra, vulcões, fraturas, dobras e falhas. Isso ocorre por causa da sua movimentação.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accent1"/>
                </a:solidFill>
              </a:rPr>
              <a:t>O mecanismo que envolve a movimentação dessas placas parte do núcleo da terra, que é a parte mas quente da terra onde contem o magma em sua forma líquida chegando a superfície e solidificando, transformando-se em rochas presentes na superfície terrestre</a:t>
            </a:r>
            <a:r>
              <a:rPr lang="pt-BR" sz="2400" dirty="0" smtClean="0"/>
              <a:t>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Esse evento é chamado de </a:t>
            </a:r>
            <a:r>
              <a:rPr lang="pt-BR" sz="2400" dirty="0" smtClean="0">
                <a:solidFill>
                  <a:schemeClr val="accent1"/>
                </a:solidFill>
              </a:rPr>
              <a:t>correntes de convenção.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54704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Círculo de fogo do pacífico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8" y="1700808"/>
            <a:ext cx="8123858" cy="49081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326660" y="1641458"/>
            <a:ext cx="345638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3200" dirty="0" smtClean="0"/>
              <a:t>Esse nome é dado por conta da serie de eventos geológicos como vulcanismo, tsunamis, entre outros fenômenos. E também por está localizada e banhada pelo oceano pacífico.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63234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relacionadas ao conteúdo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73833" y="1772816"/>
            <a:ext cx="1044116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Páginas com o conteúdo: 12 á 29.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 smtClean="0"/>
              <a:t>Páginas com atividades: 16, 21, 28, 30 e 31.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 smtClean="0"/>
              <a:t>A pesquisa devera estar no caderno.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Atividade extra: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 smtClean="0"/>
              <a:t>Pesquise sobre vulcanismo, terremotos e tsunamis.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 smtClean="0"/>
              <a:t>Quais países sofrem com esses fenômenos a partir das movimentação de placas.</a:t>
            </a:r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 smtClean="0"/>
              <a:t>Se acontece algum desses fenômenos ocorrem no Brasil.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421086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Tempo Geológico da terra.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414" y="1556792"/>
            <a:ext cx="9143998" cy="5301208"/>
          </a:xfrm>
        </p:spPr>
      </p:pic>
    </p:spTree>
    <p:extLst>
      <p:ext uri="{BB962C8B-B14F-4D97-AF65-F5344CB8AC3E}">
        <p14:creationId xmlns:p14="http://schemas.microsoft.com/office/powerpoint/2010/main" xmlns="" val="22373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09836" y="908720"/>
            <a:ext cx="101531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História Geológica da terra.</a:t>
            </a:r>
          </a:p>
          <a:p>
            <a:pPr algn="ctr"/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 idade da terra é de aproximadamente 4,6 bilhões de anos.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Ao longo do tempo na história da terra ela vem passando por uma serie de transformações e evoluções geológica que assim modificaram as formas de vida na superfície terrestre.</a:t>
            </a:r>
          </a:p>
          <a:p>
            <a:endParaRPr lang="pt-B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/>
              <a:t>Para entender esses processos é necessário compreender o funcionamento e a dinâmica internamente </a:t>
            </a:r>
            <a:r>
              <a:rPr lang="pt-BR" sz="2400" b="1" dirty="0" smtClean="0">
                <a:solidFill>
                  <a:srgbClr val="FF0000"/>
                </a:solidFill>
              </a:rPr>
              <a:t>(CAMADAS DA TERRA).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46502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-BR" dirty="0" smtClean="0"/>
              <a:t>Camadas da terra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494" y="1527350"/>
            <a:ext cx="7354357" cy="505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5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Características das camadas da terra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1728216" lvl="5" indent="0">
              <a:buNone/>
            </a:pPr>
            <a:r>
              <a:rPr lang="pt-BR" dirty="0" smtClean="0"/>
              <a:t>.</a:t>
            </a:r>
            <a:endParaRPr lang="pt-BR" dirty="0"/>
          </a:p>
          <a:p>
            <a:pPr rtl="0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765820" y="1953490"/>
            <a:ext cx="10729192" cy="43558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A  estrutura da terra é dividida em crosta, manto e núcleo </a:t>
            </a:r>
            <a:endParaRPr lang="pt-BR" dirty="0"/>
          </a:p>
          <a:p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Crosta</a:t>
            </a:r>
            <a:r>
              <a:rPr lang="pt-BR" dirty="0" smtClean="0"/>
              <a:t>: É a parte sólida da que envolve a terra. Ela é dividida em duas partes: crosta continental e crosta oceânica.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FF0000"/>
                </a:solidFill>
              </a:rPr>
              <a:t>Manto</a:t>
            </a:r>
            <a:r>
              <a:rPr lang="pt-BR" dirty="0" smtClean="0"/>
              <a:t>: É a camada intermediária que fica logo abaixo da crosta.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</a:rPr>
              <a:t>Núcleo</a:t>
            </a:r>
            <a:r>
              <a:rPr lang="pt-BR" dirty="0" smtClean="0"/>
              <a:t>: É a parte central da terra, formado supostamente por níquel e ferro.( É a parte quente da terra).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9291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-BR" dirty="0" smtClean="0"/>
              <a:t> Deriva Continental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2" y="1905000"/>
            <a:ext cx="9972599" cy="4476328"/>
          </a:xfrm>
        </p:spPr>
        <p:txBody>
          <a:bodyPr rtlCol="0"/>
          <a:lstStyle/>
          <a:p>
            <a:pPr rtl="0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884" y="1556791"/>
            <a:ext cx="10153127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1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-BR" dirty="0" smtClean="0"/>
              <a:t>Características gerais da teoria da deriva continental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7828" y="1988840"/>
            <a:ext cx="11017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 </a:t>
            </a:r>
            <a:r>
              <a:rPr lang="pt-BR" sz="2400" dirty="0"/>
              <a:t>Teoria criada pelo meteorologista alemão Alfred </a:t>
            </a:r>
            <a:r>
              <a:rPr lang="pt-BR" sz="2400" dirty="0" err="1"/>
              <a:t>Wegener</a:t>
            </a:r>
            <a:r>
              <a:rPr lang="pt-BR" sz="2400" dirty="0"/>
              <a:t>, na qual ele afirmou que há, aproximadamente, 200 milhões de anos não existia separação entre os continentes, ou seja, havia uma única massa continental, chamada de Pangeia e um único </a:t>
            </a:r>
            <a:r>
              <a:rPr lang="pt-BR" sz="2400" dirty="0" smtClean="0"/>
              <a:t>Oceano.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Depois de milhões de anos houve uma fragmentação surgindo dois </a:t>
            </a:r>
            <a:r>
              <a:rPr lang="pt-BR" sz="2400" dirty="0" err="1"/>
              <a:t>megacontinentes</a:t>
            </a:r>
            <a:r>
              <a:rPr lang="pt-BR" sz="2400" dirty="0"/>
              <a:t> chamados de </a:t>
            </a:r>
            <a:r>
              <a:rPr lang="pt-BR" sz="2400" dirty="0" err="1"/>
              <a:t>Laurásia</a:t>
            </a:r>
            <a:r>
              <a:rPr lang="pt-BR" sz="2400" dirty="0"/>
              <a:t> e </a:t>
            </a:r>
            <a:r>
              <a:rPr lang="pt-BR" sz="2400" dirty="0" err="1"/>
              <a:t>Godwana</a:t>
            </a:r>
            <a:r>
              <a:rPr lang="pt-BR" sz="2400" dirty="0"/>
              <a:t>, e </a:t>
            </a:r>
            <a:r>
              <a:rPr lang="pt-BR" sz="2400" dirty="0" err="1"/>
              <a:t>apartir</a:t>
            </a:r>
            <a:r>
              <a:rPr lang="pt-BR" sz="2400" dirty="0"/>
              <a:t> daí os continentes foram se movendo e se adequando às configurações atuais.</a:t>
            </a:r>
            <a:br>
              <a:rPr lang="pt-BR" sz="2400" dirty="0"/>
            </a:br>
            <a:endParaRPr lang="pt-BR" sz="2400" dirty="0" smtClean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sz="2400" dirty="0"/>
              <a:t>O ponto crucial para o desenvolvimento da teoria da Deriva Continental, que na sua essência significa movimentação dos continentes, ou ainda, placas que se movem, é a constatação de que a Terra não é estática. Então </a:t>
            </a:r>
            <a:r>
              <a:rPr lang="pt-BR" sz="2400" dirty="0" err="1"/>
              <a:t>Wegener</a:t>
            </a:r>
            <a:r>
              <a:rPr lang="pt-BR" sz="2400" dirty="0"/>
              <a:t> percebeu que a costa da África possuía contorno que se encaixava na costa da América do Sul.</a:t>
            </a: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21589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Dorsal </a:t>
            </a:r>
            <a:r>
              <a:rPr lang="pt-BR" dirty="0" err="1"/>
              <a:t>M</a:t>
            </a:r>
            <a:r>
              <a:rPr lang="pt-BR" dirty="0" err="1" smtClean="0"/>
              <a:t>esoatlântica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876" y="1772816"/>
            <a:ext cx="9937104" cy="44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03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876" y="475601"/>
            <a:ext cx="9937104" cy="60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85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adro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29463_TF02804846_TF02804846.potx" id="{6015D36F-FE88-4299-9413-9A6625F0A96F}" vid="{686326CD-C078-4685-B568-5DB8C1FEF170}"/>
    </a:ext>
  </a:extLst>
</a:theme>
</file>

<file path=ppt/theme/theme2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educação em lousa (widescreen)</Template>
  <TotalTime>184</TotalTime>
  <Words>476</Words>
  <Application>Microsoft Office PowerPoint</Application>
  <PresentationFormat>Personalizar</PresentationFormat>
  <Paragraphs>80</Paragraphs>
  <Slides>17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Quadro 16x9</vt:lpstr>
      <vt:lpstr>Capítulo 6: Tempo e transformações da terra.</vt:lpstr>
      <vt:lpstr>Tempo Geológico da terra.</vt:lpstr>
      <vt:lpstr>Slide 3</vt:lpstr>
      <vt:lpstr>Camadas da terra </vt:lpstr>
      <vt:lpstr>Características das camadas da terra</vt:lpstr>
      <vt:lpstr> Deriva Continental </vt:lpstr>
      <vt:lpstr>Características gerais da teoria da deriva continental </vt:lpstr>
      <vt:lpstr>Dorsal Mesoatlântica </vt:lpstr>
      <vt:lpstr>Slide 9</vt:lpstr>
      <vt:lpstr>Slide 10</vt:lpstr>
      <vt:lpstr>Placas tectônicas </vt:lpstr>
      <vt:lpstr>Slide 12</vt:lpstr>
      <vt:lpstr>Slide 13</vt:lpstr>
      <vt:lpstr>Limites entra placas </vt:lpstr>
      <vt:lpstr>Slide 15</vt:lpstr>
      <vt:lpstr>Círculo de fogo do pacífico </vt:lpstr>
      <vt:lpstr>Atividades relacionadas ao conteúdo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5: A terra no sistema solar.</dc:title>
  <dc:creator>Bruna Alves</dc:creator>
  <cp:lastModifiedBy>Rosilene</cp:lastModifiedBy>
  <cp:revision>18</cp:revision>
  <dcterms:created xsi:type="dcterms:W3CDTF">2020-05-21T12:55:08Z</dcterms:created>
  <dcterms:modified xsi:type="dcterms:W3CDTF">2020-05-30T22:25:43Z</dcterms:modified>
</cp:coreProperties>
</file>