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</p:sldIdLst>
  <p:sldSz cx="9144000" cy="9144000"/>
  <p:notesSz cx="9144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28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93419"/>
            <a:ext cx="9144000" cy="646430"/>
          </a:xfrm>
          <a:custGeom>
            <a:avLst/>
            <a:gdLst/>
            <a:ahLst/>
            <a:cxnLst/>
            <a:rect l="l" t="t" r="r" b="b"/>
            <a:pathLst>
              <a:path w="9144000" h="646430">
                <a:moveTo>
                  <a:pt x="9144000" y="0"/>
                </a:moveTo>
                <a:lnTo>
                  <a:pt x="0" y="0"/>
                </a:lnTo>
                <a:lnTo>
                  <a:pt x="0" y="646176"/>
                </a:lnTo>
                <a:lnTo>
                  <a:pt x="9144000" y="646176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6230" y="696544"/>
            <a:ext cx="5971539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3954" y="1666494"/>
            <a:ext cx="8356091" cy="2952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52400"/>
            <a:ext cx="9144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130551"/>
            <a:ext cx="9144000" cy="1710055"/>
            <a:chOff x="0" y="2130551"/>
            <a:chExt cx="9144000" cy="1710055"/>
          </a:xfrm>
        </p:grpSpPr>
        <p:sp>
          <p:nvSpPr>
            <p:cNvPr id="4" name="object 4"/>
            <p:cNvSpPr/>
            <p:nvPr/>
          </p:nvSpPr>
          <p:spPr>
            <a:xfrm>
              <a:off x="0" y="2130551"/>
              <a:ext cx="9144000" cy="1470660"/>
            </a:xfrm>
            <a:custGeom>
              <a:avLst/>
              <a:gdLst/>
              <a:ahLst/>
              <a:cxnLst/>
              <a:rect l="l" t="t" r="r" b="b"/>
              <a:pathLst>
                <a:path w="9144000" h="1470660">
                  <a:moveTo>
                    <a:pt x="9144000" y="0"/>
                  </a:moveTo>
                  <a:lnTo>
                    <a:pt x="0" y="0"/>
                  </a:lnTo>
                  <a:lnTo>
                    <a:pt x="0" y="1470660"/>
                  </a:lnTo>
                  <a:lnTo>
                    <a:pt x="9144000" y="14706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F487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15567" y="2167127"/>
              <a:ext cx="6960108" cy="16733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73149" y="2420188"/>
            <a:ext cx="59975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>
                <a:latin typeface="Konatu"/>
                <a:cs typeface="Konatu"/>
              </a:rPr>
              <a:t>Agentes do</a:t>
            </a:r>
            <a:r>
              <a:rPr sz="6000" spc="-55" dirty="0">
                <a:latin typeface="Konatu"/>
                <a:cs typeface="Konatu"/>
              </a:rPr>
              <a:t> </a:t>
            </a:r>
            <a:r>
              <a:rPr sz="6000" spc="-5" dirty="0">
                <a:latin typeface="Konatu"/>
                <a:cs typeface="Konatu"/>
              </a:rPr>
              <a:t>Relevo</a:t>
            </a:r>
            <a:endParaRPr sz="6000" dirty="0">
              <a:latin typeface="Konatu"/>
              <a:cs typeface="Konatu"/>
            </a:endParaRPr>
          </a:p>
        </p:txBody>
      </p:sp>
      <p:pic>
        <p:nvPicPr>
          <p:cNvPr id="7" name="Som gravado">
            <a:hlinkClick r:id="" action="ppaction://media"/>
            <a:extLst>
              <a:ext uri="{FF2B5EF4-FFF2-40B4-BE49-F238E27FC236}">
                <a16:creationId xmlns:a16="http://schemas.microsoft.com/office/drawing/2014/main" xmlns="" id="{A36833BC-F32A-4E4C-A09E-DBAF37EA04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267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5964" y="696544"/>
            <a:ext cx="51314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Intemperismo</a:t>
            </a:r>
            <a:r>
              <a:rPr spc="-70" dirty="0"/>
              <a:t> </a:t>
            </a:r>
            <a:r>
              <a:rPr dirty="0"/>
              <a:t>Físico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564386"/>
            <a:ext cx="3853815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15" dirty="0">
                <a:latin typeface="Carlito"/>
                <a:cs typeface="Carlito"/>
              </a:rPr>
              <a:t>Desagregação </a:t>
            </a:r>
            <a:r>
              <a:rPr sz="3200" spc="-5" dirty="0">
                <a:latin typeface="Carlito"/>
                <a:cs typeface="Carlito"/>
              </a:rPr>
              <a:t>de  </a:t>
            </a:r>
            <a:r>
              <a:rPr sz="3200" spc="-15" dirty="0">
                <a:latin typeface="Carlito"/>
                <a:cs typeface="Carlito"/>
              </a:rPr>
              <a:t>fragmentos </a:t>
            </a:r>
            <a:r>
              <a:rPr sz="3200" spc="-5" dirty="0">
                <a:latin typeface="Carlito"/>
                <a:cs typeface="Carlito"/>
              </a:rPr>
              <a:t>cada </a:t>
            </a:r>
            <a:r>
              <a:rPr sz="3200" spc="-25" dirty="0">
                <a:latin typeface="Carlito"/>
                <a:cs typeface="Carlito"/>
              </a:rPr>
              <a:t>vez  </a:t>
            </a:r>
            <a:r>
              <a:rPr sz="3200" spc="-5" dirty="0">
                <a:latin typeface="Carlito"/>
                <a:cs typeface="Carlito"/>
              </a:rPr>
              <a:t>menores, </a:t>
            </a:r>
            <a:r>
              <a:rPr sz="3200" spc="-10" dirty="0">
                <a:latin typeface="Carlito"/>
                <a:cs typeface="Carlito"/>
              </a:rPr>
              <a:t>conservando  </a:t>
            </a:r>
            <a:r>
              <a:rPr sz="3200" dirty="0">
                <a:latin typeface="Carlito"/>
                <a:cs typeface="Carlito"/>
              </a:rPr>
              <a:t>as </a:t>
            </a:r>
            <a:r>
              <a:rPr sz="3200" spc="-15" dirty="0">
                <a:latin typeface="Carlito"/>
                <a:cs typeface="Carlito"/>
              </a:rPr>
              <a:t>características </a:t>
            </a:r>
            <a:r>
              <a:rPr sz="3200" spc="-5" dirty="0">
                <a:latin typeface="Carlito"/>
                <a:cs typeface="Carlito"/>
              </a:rPr>
              <a:t>de  seus </a:t>
            </a:r>
            <a:r>
              <a:rPr sz="3200" spc="-10" dirty="0">
                <a:latin typeface="Carlito"/>
                <a:cs typeface="Carlito"/>
              </a:rPr>
              <a:t>minerais,  aumentando </a:t>
            </a:r>
            <a:r>
              <a:rPr sz="3200" dirty="0">
                <a:latin typeface="Carlito"/>
                <a:cs typeface="Carlito"/>
              </a:rPr>
              <a:t>a  </a:t>
            </a:r>
            <a:r>
              <a:rPr sz="3200" spc="-5" dirty="0">
                <a:latin typeface="Carlito"/>
                <a:cs typeface="Carlito"/>
              </a:rPr>
              <a:t>superfície de </a:t>
            </a:r>
            <a:r>
              <a:rPr sz="3200" spc="-25" dirty="0">
                <a:latin typeface="Carlito"/>
                <a:cs typeface="Carlito"/>
              </a:rPr>
              <a:t>contato  </a:t>
            </a:r>
            <a:r>
              <a:rPr sz="3200" spc="-5" dirty="0">
                <a:latin typeface="Carlito"/>
                <a:cs typeface="Carlito"/>
              </a:rPr>
              <a:t>dos </a:t>
            </a:r>
            <a:r>
              <a:rPr sz="3200" spc="-15" dirty="0">
                <a:latin typeface="Carlito"/>
                <a:cs typeface="Carlito"/>
              </a:rPr>
              <a:t>fragmentos, </a:t>
            </a:r>
            <a:r>
              <a:rPr sz="3200" dirty="0">
                <a:latin typeface="Carlito"/>
                <a:cs typeface="Carlito"/>
              </a:rPr>
              <a:t>o </a:t>
            </a:r>
            <a:r>
              <a:rPr sz="3200" spc="-5" dirty="0">
                <a:latin typeface="Carlito"/>
                <a:cs typeface="Carlito"/>
              </a:rPr>
              <a:t>que  </a:t>
            </a:r>
            <a:r>
              <a:rPr sz="3200" spc="-15" dirty="0">
                <a:latin typeface="Carlito"/>
                <a:cs typeface="Carlito"/>
              </a:rPr>
              <a:t>colabora </a:t>
            </a:r>
            <a:r>
              <a:rPr sz="3200" spc="-10" dirty="0">
                <a:latin typeface="Carlito"/>
                <a:cs typeface="Carlito"/>
              </a:rPr>
              <a:t>com </a:t>
            </a:r>
            <a:r>
              <a:rPr sz="3200" dirty="0">
                <a:latin typeface="Carlito"/>
                <a:cs typeface="Carlito"/>
              </a:rPr>
              <a:t>o  </a:t>
            </a:r>
            <a:r>
              <a:rPr sz="3200" spc="-10" dirty="0">
                <a:latin typeface="Carlito"/>
                <a:cs typeface="Carlito"/>
              </a:rPr>
              <a:t>intemperismo</a:t>
            </a:r>
            <a:r>
              <a:rPr sz="3200" spc="-2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químico.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55591" y="2325623"/>
            <a:ext cx="4575048" cy="304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Som gravado">
            <a:hlinkClick r:id="" action="ppaction://media"/>
            <a:extLst>
              <a:ext uri="{FF2B5EF4-FFF2-40B4-BE49-F238E27FC236}">
                <a16:creationId xmlns:a16="http://schemas.microsoft.com/office/drawing/2014/main" xmlns="" id="{160B1DB4-45EF-4BF0-A287-9039A41BF2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4267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5964" y="696544"/>
            <a:ext cx="51314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Intemperismo</a:t>
            </a:r>
            <a:r>
              <a:rPr spc="-70" dirty="0"/>
              <a:t> </a:t>
            </a:r>
            <a:r>
              <a:rPr dirty="0"/>
              <a:t>Físico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540" y="1923999"/>
            <a:ext cx="518541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rlito"/>
                <a:cs typeface="Carlito"/>
              </a:rPr>
              <a:t>Água </a:t>
            </a:r>
            <a:r>
              <a:rPr sz="3200" spc="-10" dirty="0">
                <a:latin typeface="Carlito"/>
                <a:cs typeface="Carlito"/>
              </a:rPr>
              <a:t>(chuva, </a:t>
            </a:r>
            <a:r>
              <a:rPr sz="3200" spc="-5" dirty="0">
                <a:latin typeface="Carlito"/>
                <a:cs typeface="Carlito"/>
              </a:rPr>
              <a:t>rios, </a:t>
            </a:r>
            <a:r>
              <a:rPr sz="3200" spc="-10" dirty="0">
                <a:latin typeface="Carlito"/>
                <a:cs typeface="Carlito"/>
              </a:rPr>
              <a:t>mares, </a:t>
            </a:r>
            <a:r>
              <a:rPr sz="3200" spc="-5" dirty="0">
                <a:latin typeface="Carlito"/>
                <a:cs typeface="Carlito"/>
              </a:rPr>
              <a:t>gelo).  </a:t>
            </a:r>
            <a:r>
              <a:rPr sz="3200" spc="-40" dirty="0">
                <a:latin typeface="Carlito"/>
                <a:cs typeface="Carlito"/>
              </a:rPr>
              <a:t>Vento.</a:t>
            </a:r>
            <a:endParaRPr sz="3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3200" spc="-30" dirty="0">
                <a:latin typeface="Carlito"/>
                <a:cs typeface="Carlito"/>
              </a:rPr>
              <a:t>Variação </a:t>
            </a:r>
            <a:r>
              <a:rPr sz="3200" spc="-5" dirty="0">
                <a:latin typeface="Carlito"/>
                <a:cs typeface="Carlito"/>
              </a:rPr>
              <a:t>de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temperatura.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23060" y="3788664"/>
            <a:ext cx="5897879" cy="2831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Som gravado">
            <a:hlinkClick r:id="" action="ppaction://media"/>
            <a:extLst>
              <a:ext uri="{FF2B5EF4-FFF2-40B4-BE49-F238E27FC236}">
                <a16:creationId xmlns:a16="http://schemas.microsoft.com/office/drawing/2014/main" xmlns="" id="{2A906BD2-ED15-49E4-85D3-10291FA987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4267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667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5319"/>
            <a:ext cx="9144000" cy="646430"/>
          </a:xfrm>
          <a:custGeom>
            <a:avLst/>
            <a:gdLst/>
            <a:ahLst/>
            <a:cxnLst/>
            <a:rect l="l" t="t" r="r" b="b"/>
            <a:pathLst>
              <a:path w="9144000" h="646430">
                <a:moveTo>
                  <a:pt x="9144000" y="0"/>
                </a:moveTo>
                <a:lnTo>
                  <a:pt x="0" y="0"/>
                </a:lnTo>
                <a:lnTo>
                  <a:pt x="0" y="646176"/>
                </a:lnTo>
                <a:lnTo>
                  <a:pt x="9144000" y="646176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05964" y="696544"/>
            <a:ext cx="6339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err="1"/>
              <a:t>Intemperismo</a:t>
            </a:r>
            <a:r>
              <a:rPr spc="-70" dirty="0"/>
              <a:t> </a:t>
            </a:r>
            <a:r>
              <a:rPr lang="pt-BR" spc="-70" dirty="0"/>
              <a:t>Químico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005964" y="2033268"/>
            <a:ext cx="6339840" cy="4751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9473" y="696544"/>
            <a:ext cx="5969127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err="1"/>
              <a:t>Intemperismo</a:t>
            </a:r>
            <a:r>
              <a:rPr spc="-70" dirty="0"/>
              <a:t> </a:t>
            </a:r>
            <a:r>
              <a:rPr dirty="0"/>
              <a:t>Q</a:t>
            </a:r>
            <a:r>
              <a:rPr lang="pt-BR" dirty="0"/>
              <a:t>u</a:t>
            </a:r>
            <a:r>
              <a:rPr dirty="0" err="1"/>
              <a:t>ímico</a:t>
            </a:r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02175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É o </a:t>
            </a:r>
            <a:r>
              <a:rPr spc="-10" dirty="0"/>
              <a:t>Intemperismo </a:t>
            </a:r>
            <a:r>
              <a:rPr spc="-5" dirty="0"/>
              <a:t>que  </a:t>
            </a:r>
            <a:r>
              <a:rPr spc="-20" dirty="0"/>
              <a:t>altera </a:t>
            </a:r>
            <a:r>
              <a:rPr dirty="0"/>
              <a:t>a </a:t>
            </a:r>
            <a:r>
              <a:rPr spc="-10" dirty="0"/>
              <a:t>composição  química </a:t>
            </a:r>
            <a:r>
              <a:rPr dirty="0"/>
              <a:t>da</a:t>
            </a:r>
            <a:r>
              <a:rPr spc="15" dirty="0"/>
              <a:t> </a:t>
            </a:r>
            <a:r>
              <a:rPr spc="-10" dirty="0"/>
              <a:t>rocha.</a:t>
            </a:r>
          </a:p>
          <a:p>
            <a:pPr marL="4702175" marR="605790">
              <a:lnSpc>
                <a:spcPct val="100000"/>
              </a:lnSpc>
            </a:pPr>
            <a:r>
              <a:rPr spc="-15" dirty="0"/>
              <a:t>Ocorre </a:t>
            </a:r>
            <a:r>
              <a:rPr dirty="0"/>
              <a:t>em </a:t>
            </a:r>
            <a:r>
              <a:rPr spc="-5" dirty="0"/>
              <a:t>locais  </a:t>
            </a:r>
            <a:r>
              <a:rPr spc="-10" dirty="0"/>
              <a:t>majoritariamente  </a:t>
            </a:r>
            <a:r>
              <a:rPr u="heavy" spc="-15" dirty="0">
                <a:uFill>
                  <a:solidFill>
                    <a:srgbClr val="000000"/>
                  </a:solidFill>
                </a:uFill>
              </a:rPr>
              <a:t>quentes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e</a:t>
            </a:r>
            <a:r>
              <a:rPr u="heavy" spc="-4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úmidos</a:t>
            </a:r>
            <a:r>
              <a:rPr spc="-5" dirty="0"/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326136" y="1658111"/>
            <a:ext cx="4370832" cy="29626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Som gravado">
            <a:hlinkClick r:id="" action="ppaction://media"/>
            <a:extLst>
              <a:ext uri="{FF2B5EF4-FFF2-40B4-BE49-F238E27FC236}">
                <a16:creationId xmlns:a16="http://schemas.microsoft.com/office/drawing/2014/main" xmlns="" id="{4DD7DEC4-6820-4791-AAB5-58954948BF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4267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Intemperismo</a:t>
            </a:r>
            <a:r>
              <a:rPr spc="-65" dirty="0"/>
              <a:t> </a:t>
            </a:r>
            <a:r>
              <a:rPr dirty="0"/>
              <a:t>Biológico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636268"/>
            <a:ext cx="4368800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9120">
              <a:lnSpc>
                <a:spcPct val="100000"/>
              </a:lnSpc>
              <a:spcBef>
                <a:spcPts val="105"/>
              </a:spcBef>
            </a:pPr>
            <a:r>
              <a:rPr sz="3200" spc="-15" dirty="0">
                <a:latin typeface="Carlito"/>
                <a:cs typeface="Carlito"/>
              </a:rPr>
              <a:t>Ocorre </a:t>
            </a:r>
            <a:r>
              <a:rPr sz="3200" spc="-5" dirty="0">
                <a:latin typeface="Carlito"/>
                <a:cs typeface="Carlito"/>
              </a:rPr>
              <a:t>quando </a:t>
            </a:r>
            <a:r>
              <a:rPr sz="3200" dirty="0">
                <a:latin typeface="Carlito"/>
                <a:cs typeface="Carlito"/>
              </a:rPr>
              <a:t>as  </a:t>
            </a:r>
            <a:r>
              <a:rPr sz="3200" spc="-15" dirty="0">
                <a:latin typeface="Carlito"/>
                <a:cs typeface="Carlito"/>
              </a:rPr>
              <a:t>plantas </a:t>
            </a:r>
            <a:r>
              <a:rPr sz="3200" u="heavy" spc="-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retiram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os 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minerais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da </a:t>
            </a:r>
            <a:r>
              <a:rPr sz="3200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rocha</a:t>
            </a:r>
            <a:r>
              <a:rPr sz="3200" spc="-15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para  </a:t>
            </a:r>
            <a:r>
              <a:rPr sz="3200" spc="-30" dirty="0">
                <a:latin typeface="Carlito"/>
                <a:cs typeface="Carlito"/>
              </a:rPr>
              <a:t>fazer </a:t>
            </a:r>
            <a:r>
              <a:rPr sz="3200" spc="-20" dirty="0">
                <a:latin typeface="Carlito"/>
                <a:cs typeface="Carlito"/>
              </a:rPr>
              <a:t>fotossíntese </a:t>
            </a:r>
            <a:r>
              <a:rPr sz="3200" dirty="0">
                <a:latin typeface="Carlito"/>
                <a:cs typeface="Carlito"/>
              </a:rPr>
              <a:t>e  </a:t>
            </a:r>
            <a:r>
              <a:rPr sz="3200" spc="-5" dirty="0">
                <a:latin typeface="Carlito"/>
                <a:cs typeface="Carlito"/>
              </a:rPr>
              <a:t>quando </a:t>
            </a:r>
            <a:r>
              <a:rPr sz="3200" dirty="0">
                <a:latin typeface="Carlito"/>
                <a:cs typeface="Carlito"/>
              </a:rPr>
              <a:t>as </a:t>
            </a:r>
            <a:r>
              <a:rPr sz="3200" spc="-25" dirty="0">
                <a:latin typeface="Carlito"/>
                <a:cs typeface="Carlito"/>
              </a:rPr>
              <a:t>raízes</a:t>
            </a:r>
            <a:r>
              <a:rPr sz="3200" spc="-2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das</a:t>
            </a:r>
            <a:endParaRPr sz="3200" dirty="0">
              <a:latin typeface="Carlito"/>
              <a:cs typeface="Carlito"/>
            </a:endParaRPr>
          </a:p>
          <a:p>
            <a:pPr marL="12700" marR="5080" algn="just">
              <a:lnSpc>
                <a:spcPct val="100000"/>
              </a:lnSpc>
            </a:pPr>
            <a:r>
              <a:rPr sz="3200" spc="-15" dirty="0">
                <a:latin typeface="Carlito"/>
                <a:cs typeface="Carlito"/>
              </a:rPr>
              <a:t>plantas entram </a:t>
            </a:r>
            <a:r>
              <a:rPr sz="3200" spc="-5" dirty="0">
                <a:latin typeface="Carlito"/>
                <a:cs typeface="Carlito"/>
              </a:rPr>
              <a:t>nas </a:t>
            </a:r>
            <a:r>
              <a:rPr sz="3200" spc="-15" dirty="0">
                <a:latin typeface="Carlito"/>
                <a:cs typeface="Carlito"/>
              </a:rPr>
              <a:t>fendas  </a:t>
            </a:r>
            <a:r>
              <a:rPr sz="3200" dirty="0">
                <a:latin typeface="Carlito"/>
                <a:cs typeface="Carlito"/>
              </a:rPr>
              <a:t>e </a:t>
            </a:r>
            <a:r>
              <a:rPr sz="3200" spc="-10" dirty="0">
                <a:latin typeface="Carlito"/>
                <a:cs typeface="Carlito"/>
              </a:rPr>
              <a:t>com </a:t>
            </a:r>
            <a:r>
              <a:rPr sz="3200" dirty="0">
                <a:latin typeface="Carlito"/>
                <a:cs typeface="Carlito"/>
              </a:rPr>
              <a:t>o </a:t>
            </a:r>
            <a:r>
              <a:rPr sz="3200" spc="-15" dirty="0">
                <a:latin typeface="Carlito"/>
                <a:cs typeface="Carlito"/>
              </a:rPr>
              <a:t>desenvolvimento  </a:t>
            </a:r>
            <a:r>
              <a:rPr sz="3200" dirty="0">
                <a:latin typeface="Carlito"/>
                <a:cs typeface="Carlito"/>
              </a:rPr>
              <a:t>às </a:t>
            </a:r>
            <a:r>
              <a:rPr sz="3200" spc="-10" dirty="0">
                <a:latin typeface="Carlito"/>
                <a:cs typeface="Carlito"/>
              </a:rPr>
              <a:t>degradam</a:t>
            </a:r>
            <a:r>
              <a:rPr sz="3200" spc="-2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também.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49367" y="1629155"/>
            <a:ext cx="4192524" cy="2807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Som gravado">
            <a:hlinkClick r:id="" action="ppaction://media"/>
            <a:extLst>
              <a:ext uri="{FF2B5EF4-FFF2-40B4-BE49-F238E27FC236}">
                <a16:creationId xmlns:a16="http://schemas.microsoft.com/office/drawing/2014/main" xmlns="" id="{8D90E822-C27D-4403-A31A-64F0E08321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4267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109</Words>
  <Application>Microsoft Office PowerPoint</Application>
  <PresentationFormat>Personalizar</PresentationFormat>
  <Paragraphs>13</Paragraphs>
  <Slides>6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Office Theme</vt:lpstr>
      <vt:lpstr>Agentes do Relevo</vt:lpstr>
      <vt:lpstr>Intemperismo Físico</vt:lpstr>
      <vt:lpstr>Intemperismo Físico</vt:lpstr>
      <vt:lpstr>Intemperismo Químico</vt:lpstr>
      <vt:lpstr>Intemperismo Químico</vt:lpstr>
      <vt:lpstr>Intemperismo Biológico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Agentes do Relevo</dc:title>
  <dc:creator>CEAB</dc:creator>
  <cp:lastModifiedBy>CEAB</cp:lastModifiedBy>
  <cp:revision>6</cp:revision>
  <dcterms:created xsi:type="dcterms:W3CDTF">2020-06-01T21:06:53Z</dcterms:created>
  <dcterms:modified xsi:type="dcterms:W3CDTF">2020-06-19T15:15:00Z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2014-08-21T00:00:00Z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2020-06-01T00:00:00Z</vt:filetime>
  </property>
</Properties>
</file>