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57" r:id="rId4"/>
    <p:sldId id="268" r:id="rId5"/>
    <p:sldId id="270" r:id="rId6"/>
    <p:sldId id="260" r:id="rId7"/>
    <p:sldId id="261" r:id="rId8"/>
  </p:sldIdLst>
  <p:sldSz cx="12188825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9" autoAdjust="0"/>
  </p:normalViewPr>
  <p:slideViewPr>
    <p:cSldViewPr>
      <p:cViewPr varScale="1">
        <p:scale>
          <a:sx n="55" d="100"/>
          <a:sy n="55" d="100"/>
        </p:scale>
        <p:origin x="614" y="53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handoutMaster" Target="handoutMasters/handoutMaster1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Relationship Id="rId14" Type="http://schemas.openxmlformats.org/officeDocument/2006/relationships/tableStyles" Target="tableStyle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D0EFA9-57C0-4188-B1C6-56EB9958F127}" type="datetime1">
              <a:rPr lang="pt-BR" smtClean="0"/>
              <a:t>24/05/2020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77323E-F331-42C0-8ED8-298FE2B5981D}" type="datetime1">
              <a:rPr lang="pt-BR" smtClean="0"/>
              <a:t>24/05/2020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562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721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8499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9298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6842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4665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420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256" name="linha" descr="Gráfico de linhas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8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9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0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1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2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3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4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5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6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7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8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9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0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1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2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3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4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5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6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7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8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9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0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1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2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3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4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5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6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7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8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9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0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1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2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3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4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5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6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7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8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9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0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1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2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3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4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5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6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7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8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9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0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1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2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3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4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5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6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7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8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9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0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1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2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3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4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5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6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7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8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9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0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1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2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3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4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5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6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7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8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9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0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1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2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3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4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5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6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7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8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9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0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1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2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3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4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5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6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7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8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9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0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1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2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3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4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5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6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7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8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9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0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1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2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3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4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5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6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7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8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9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7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orma Liv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9" name="Forma Liv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0" name="Forma Liv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215C2D-4C5F-41A8-B554-C650AF34C482}" type="datetime1">
              <a:rPr lang="pt-BR" smtClean="0"/>
              <a:t>24/05/2020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7" name="linha" descr="Gráfico de linhas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E39326-9852-4665-8E10-5CCFE1522248}" type="datetime1">
              <a:rPr lang="pt-BR" smtClean="0"/>
              <a:t>24/05/2020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67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396C3-3492-4496-8698-79E4814AE53F}" type="datetime1">
              <a:rPr lang="pt-BR" smtClean="0"/>
              <a:t>24/05/2020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255" name="linha" descr="Gráfico de linhas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7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8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9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0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1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2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3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4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5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6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7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8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9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0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1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2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3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4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5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6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7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8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9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0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1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2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3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4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5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6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7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8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9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0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1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2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3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4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5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6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7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8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9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0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1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2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3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4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5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6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7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8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9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0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1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2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3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4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5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6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7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8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9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0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1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2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3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4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5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6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7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8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9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0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1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2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3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4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5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6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7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8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9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0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1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2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3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4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5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6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7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8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9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0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1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2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3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4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5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6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7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8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9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0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1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2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3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4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5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6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7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8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9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0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1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2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3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4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5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6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7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8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F0D0AC-B9DC-491A-B40C-0529EC313878}" type="datetime1">
              <a:rPr lang="pt-BR" smtClean="0"/>
              <a:t>24/05/2020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58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0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1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2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3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4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5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6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7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8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1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2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A34909-1BC5-45CA-8566-BEB9E3794744}" type="datetime1">
              <a:rPr lang="pt-BR" smtClean="0"/>
              <a:t>24/05/2020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60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orma Liv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2" name="Forma Liv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3" name="Forma Liv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4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5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6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7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8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1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2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3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4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F48602-A83C-4B27-B476-20AF32AE1EED}" type="datetime1">
              <a:rPr lang="pt-BR" smtClean="0"/>
              <a:t>24/05/2020</a:t>
            </a:fld>
            <a:endParaRPr lang="pt-BR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5" name="Espaço Reservado para Conteúdo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56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8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9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0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1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2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3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4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5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6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7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8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02F2C7-204F-4F9D-81F3-C7CE8047CD3A}" type="datetime1">
              <a:rPr lang="pt-BR" smtClean="0"/>
              <a:t>24/05/2020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1526F9-43E7-4B77-89D8-9DEFDDBA71B5}" type="datetime1">
              <a:rPr lang="pt-BR" smtClean="0"/>
              <a:t>24/05/2020</a:t>
            </a:fld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grpSp>
        <p:nvGrpSpPr>
          <p:cNvPr id="615" name="quadro" descr="Gráfico de caixas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o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o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o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o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o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o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5CA678-7531-4BBD-B1E6-6A1CA37BCB1B}" type="datetime1">
              <a:rPr lang="pt-BR" smtClean="0"/>
              <a:t>24/05/2020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grpSp>
        <p:nvGrpSpPr>
          <p:cNvPr id="614" name="quadro" descr="Gráfico de caixas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o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o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a Liv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o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a Liv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o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o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a Liv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o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a Liv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184FD6-C734-4162-88D8-0C01192F6E9B}" type="datetime1">
              <a:rPr lang="pt-BR" smtClean="0"/>
              <a:t>24/05/2020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9758D4F-735F-46FE-9FCB-4849D9F60668}" type="datetime1">
              <a:rPr lang="pt-BR" smtClean="0"/>
              <a:t>24/05/2020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BR" dirty="0"/>
              <a:t>Capítulo 5: A terra no sistema solar.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09836" y="908720"/>
            <a:ext cx="10153128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 Você sabe qual é a importância desses movimentos para a manutenção da vida e equilíbrio do planeta terra ?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400" dirty="0"/>
          </a:p>
          <a:p>
            <a:r>
              <a:rPr lang="pt-BR" sz="2400" dirty="0"/>
              <a:t>Você sabia que a </a:t>
            </a:r>
            <a:r>
              <a:rPr lang="pt-BR" sz="2400" u="sng" dirty="0">
                <a:solidFill>
                  <a:srgbClr val="FF0000"/>
                </a:solidFill>
              </a:rPr>
              <a:t>terra </a:t>
            </a:r>
            <a:r>
              <a:rPr lang="pt-BR" sz="2400" dirty="0"/>
              <a:t>faz parte  do sistema solar, que logo é composto por diversos outros planetas que orbitam em torno da estrela </a:t>
            </a:r>
            <a:r>
              <a:rPr lang="pt-BR" sz="2400" u="sng" dirty="0">
                <a:solidFill>
                  <a:srgbClr val="FF0000"/>
                </a:solidFill>
              </a:rPr>
              <a:t>Sol.</a:t>
            </a:r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2852936"/>
            <a:ext cx="943304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Principais Movimentos da terra: Rotação e Translação.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22414" y="3068960"/>
            <a:ext cx="1018862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/>
              <a:t>Qual a importância desses movimentos para a vida no planeta terra ?</a:t>
            </a:r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r>
              <a:rPr lang="pt-BR" sz="2400" dirty="0"/>
              <a:t>Veremos a seguir como funciona cada uma deles.</a:t>
            </a: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Movimento de rotação da terra.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571999" cy="4953000"/>
          </a:xfrm>
        </p:spPr>
        <p:txBody>
          <a:bodyPr rtlCol="0"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600" b="1" dirty="0">
                <a:solidFill>
                  <a:schemeClr val="accent5">
                    <a:lumMod val="75000"/>
                  </a:schemeClr>
                </a:solidFill>
              </a:rPr>
              <a:t>Movimento de rotação</a:t>
            </a:r>
            <a:r>
              <a:rPr lang="pt-BR" sz="2600" dirty="0"/>
              <a:t>: É o movimento que a terra faz em torno sol.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600" dirty="0"/>
              <a:t>A terra gira em torno do seu próprio eixo de inclinação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600" dirty="0"/>
              <a:t>O movimento se de oeste para leste.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600" dirty="0"/>
              <a:t>A terra completa essa movimento em aproximadamente 24 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600" dirty="0"/>
              <a:t>Graças ao movimento de rotação, a luz solar vai progressivamente iluminando diferentes áreas, do que resulta a sucessão de dias e noites nos diversos pontos da superfície terrestre.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 rtl="0"/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2132856"/>
            <a:ext cx="4714544" cy="3540224"/>
          </a:xfrm>
        </p:spPr>
      </p:pic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Movimento de translação da terra.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Movimento de translação: </a:t>
            </a:r>
            <a:r>
              <a:rPr lang="pt-BR" dirty="0"/>
              <a:t>Já o movimento de translação é aquele que a Terra realiza ao redor do Sol junto com os outros planetas. Em seu movimento de translação, a Terra percorre um caminho - ou órbita - que tem a forma de uma elipse.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O tempo gasto nesse movimento é de 365 dias.</a:t>
            </a:r>
          </a:p>
          <a:p>
            <a:pPr rtl="0"/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1991349"/>
            <a:ext cx="5608239" cy="3378456"/>
          </a:xfrm>
        </p:spPr>
      </p:pic>
    </p:spTree>
    <p:extLst>
      <p:ext uri="{BB962C8B-B14F-4D97-AF65-F5344CB8AC3E}">
        <p14:creationId xmlns:p14="http://schemas.microsoft.com/office/powerpoint/2010/main" val="269291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Estações do ano.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2" y="1905000"/>
            <a:ext cx="9972599" cy="4476328"/>
          </a:xfrm>
        </p:spPr>
        <p:txBody>
          <a:bodyPr rtlCol="0"/>
          <a:lstStyle/>
          <a:p>
            <a:pPr rtl="0"/>
            <a:r>
              <a:rPr lang="pt-BR" dirty="0"/>
              <a:t>Os movimentos da terra influenciam na dinâmica da terra como as diferentes temperaturas em um país e em outros continentes.</a:t>
            </a:r>
          </a:p>
          <a:p>
            <a:pPr rtl="0"/>
            <a:endParaRPr lang="pt-BR" dirty="0"/>
          </a:p>
          <a:p>
            <a:pPr rtl="0"/>
            <a:r>
              <a:rPr lang="pt-BR" dirty="0"/>
              <a:t>Aqui no Brasil, temos 4 estações de ano bem definidas como:</a:t>
            </a:r>
          </a:p>
          <a:p>
            <a:pPr rtl="0"/>
            <a:endParaRPr lang="pt-BR" dirty="0"/>
          </a:p>
          <a:p>
            <a:pPr marL="342900" indent="-342900" rtl="0">
              <a:buFont typeface="Wingdings" panose="05000000000000000000" pitchFamily="2" charset="2"/>
              <a:buChar char="q"/>
            </a:pPr>
            <a:r>
              <a:rPr lang="pt-BR" dirty="0"/>
              <a:t>Outono.</a:t>
            </a:r>
          </a:p>
          <a:p>
            <a:pPr marL="342900" indent="-342900" rtl="0">
              <a:buFont typeface="Wingdings" panose="05000000000000000000" pitchFamily="2" charset="2"/>
              <a:buChar char="q"/>
            </a:pPr>
            <a:endParaRPr lang="pt-BR" dirty="0"/>
          </a:p>
          <a:p>
            <a:pPr marL="342900" indent="-342900" rtl="0">
              <a:buFont typeface="Wingdings" panose="05000000000000000000" pitchFamily="2" charset="2"/>
              <a:buChar char="q"/>
            </a:pPr>
            <a:r>
              <a:rPr lang="pt-BR" dirty="0"/>
              <a:t>Inverno.</a:t>
            </a:r>
          </a:p>
          <a:p>
            <a:pPr marL="342900" indent="-342900" rtl="0">
              <a:buFont typeface="Wingdings" panose="05000000000000000000" pitchFamily="2" charset="2"/>
              <a:buChar char="q"/>
            </a:pPr>
            <a:endParaRPr lang="pt-BR" dirty="0"/>
          </a:p>
          <a:p>
            <a:pPr marL="342900" indent="-342900" rtl="0">
              <a:buFont typeface="Wingdings" panose="05000000000000000000" pitchFamily="2" charset="2"/>
              <a:buChar char="q"/>
            </a:pPr>
            <a:r>
              <a:rPr lang="pt-BR" dirty="0"/>
              <a:t>Primavera. </a:t>
            </a:r>
          </a:p>
          <a:p>
            <a:pPr marL="342900" indent="-342900" rtl="0">
              <a:buFont typeface="Wingdings" panose="05000000000000000000" pitchFamily="2" charset="2"/>
              <a:buChar char="q"/>
            </a:pPr>
            <a:endParaRPr lang="pt-BR" dirty="0"/>
          </a:p>
          <a:p>
            <a:pPr marL="342900" indent="-342900" rtl="0">
              <a:buFont typeface="Wingdings" panose="05000000000000000000" pitchFamily="2" charset="2"/>
              <a:buChar char="q"/>
            </a:pPr>
            <a:r>
              <a:rPr lang="pt-BR" dirty="0"/>
              <a:t>Verão.</a:t>
            </a:r>
          </a:p>
          <a:p>
            <a:pPr marL="342900" indent="-342900" rtl="0"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t-BR" dirty="0"/>
              <a:t>Solstício e equinócio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37828" y="1988840"/>
            <a:ext cx="1101722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/>
              <a:t> O movimento de translação além de originar as estações de ano, também origina os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solstícios e os equinócios</a:t>
            </a:r>
            <a:r>
              <a:rPr lang="pt-BR" sz="2400" dirty="0"/>
              <a:t>.</a:t>
            </a:r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2961597"/>
            <a:ext cx="6984776" cy="386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Quadro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63_TF02804846_TF02804846.potx" id="{6015D36F-FE88-4299-9413-9A6625F0A96F}" vid="{686326CD-C078-4685-B568-5DB8C1FEF170}"/>
    </a:ext>
  </a:extLst>
</a:theme>
</file>

<file path=ppt/theme/theme2.xml><?xml version="1.0" encoding="utf-8"?>
<a:theme xmlns:a="http://schemas.openxmlformats.org/drawingml/2006/main" name="Tema do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educação em lousa (widescreen)</Template>
  <TotalTime>60</TotalTime>
  <Words>308</Words>
  <Application>Microsoft Office PowerPoint</Application>
  <PresentationFormat>Personalizar</PresentationFormat>
  <Paragraphs>40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Quadro 16x9</vt:lpstr>
      <vt:lpstr>Capítulo 5: A terra no sistema solar.</vt:lpstr>
      <vt:lpstr>Apresentação do PowerPoint</vt:lpstr>
      <vt:lpstr>Principais Movimentos da terra: Rotação e Translação.</vt:lpstr>
      <vt:lpstr>Movimento de rotação da terra.</vt:lpstr>
      <vt:lpstr>Movimento de translação da terra.</vt:lpstr>
      <vt:lpstr>Estações do ano.</vt:lpstr>
      <vt:lpstr>Solstício e equinócio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5: A terra no sistema solar.</dc:title>
  <dc:creator>Bruna Alves</dc:creator>
  <cp:lastModifiedBy>Rosilene Gomes</cp:lastModifiedBy>
  <cp:revision>8</cp:revision>
  <dcterms:created xsi:type="dcterms:W3CDTF">2020-05-21T12:55:08Z</dcterms:created>
  <dcterms:modified xsi:type="dcterms:W3CDTF">2020-05-24T18:47:12Z</dcterms:modified>
</cp:coreProperties>
</file>