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405A24-ACFB-4148-B863-C18E96A3889E}" v="454" dt="2020-05-02T02:11:34.5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2.xml" Id="rId3" /><Relationship Type="http://schemas.openxmlformats.org/officeDocument/2006/relationships/tableStyles" Target="tableStyles.xml" Id="rId7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theme" Target="theme/theme1.xml" Id="rId6" /><Relationship Type="http://schemas.openxmlformats.org/officeDocument/2006/relationships/viewProps" Target="viewProps.xml" Id="rId5" /><Relationship Type="http://schemas.openxmlformats.org/officeDocument/2006/relationships/presProps" Target="presProps.xml" Id="rId4" /><Relationship Type="http://schemas.microsoft.com/office/2015/10/relationships/revisionInfo" Target="revisionInfo.xml" Id="rId9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479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25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9150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7698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45363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163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672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096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26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457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432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933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258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21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044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931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556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2539" y="4043553"/>
            <a:ext cx="9564105" cy="1646302"/>
          </a:xfrm>
        </p:spPr>
        <p:txBody>
          <a:bodyPr/>
          <a:lstStyle/>
          <a:p>
            <a:pPr algn="ctr"/>
            <a:r>
              <a:rPr lang="de-DE" dirty="0" err="1">
                <a:solidFill>
                  <a:schemeClr val="tx1"/>
                </a:solidFill>
              </a:rPr>
              <a:t>Colégio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Evangélico</a:t>
            </a:r>
            <a:r>
              <a:rPr lang="de-DE" dirty="0">
                <a:solidFill>
                  <a:schemeClr val="tx1"/>
                </a:solidFill>
              </a:rPr>
              <a:t> 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Almeida Barros</a:t>
            </a:r>
            <a:br>
              <a:rPr lang="de-DE" dirty="0">
                <a:solidFill>
                  <a:schemeClr val="tx1"/>
                </a:solidFill>
              </a:rPr>
            </a:b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3ºano - </a:t>
            </a:r>
            <a:r>
              <a:rPr lang="de-DE" dirty="0" err="1">
                <a:solidFill>
                  <a:schemeClr val="tx1"/>
                </a:solidFill>
              </a:rPr>
              <a:t>Língua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Portuguesa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 err="1">
                <a:solidFill>
                  <a:schemeClr val="tx1"/>
                </a:solidFill>
              </a:rPr>
              <a:t>Ensino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Médio</a:t>
            </a: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5C1BF4-87B3-43A3-8B0E-A858386CF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36430"/>
            <a:ext cx="8596668" cy="132080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 sz="2800" u="sng" dirty="0">
                <a:solidFill>
                  <a:schemeClr val="tx1"/>
                </a:solidFill>
              </a:rPr>
              <a:t>Resolver os exercícios da apostila</a:t>
            </a:r>
            <a:br>
              <a:rPr lang="pt-BR" sz="2800" dirty="0">
                <a:solidFill>
                  <a:schemeClr val="tx1"/>
                </a:solidFill>
              </a:rPr>
            </a:br>
            <a:br>
              <a:rPr lang="pt-BR" sz="2800" dirty="0">
                <a:solidFill>
                  <a:schemeClr val="tx1"/>
                </a:solidFill>
              </a:rPr>
            </a:br>
            <a:r>
              <a:rPr lang="pt-BR" sz="2800" dirty="0">
                <a:solidFill>
                  <a:schemeClr val="tx1"/>
                </a:solidFill>
              </a:rPr>
              <a:t>- Hora do texto</a:t>
            </a:r>
            <a:br>
              <a:rPr lang="pt-BR" sz="2800" dirty="0">
                <a:solidFill>
                  <a:schemeClr val="tx1"/>
                </a:solidFill>
              </a:rPr>
            </a:br>
            <a:r>
              <a:rPr lang="pt-BR" sz="2800" dirty="0">
                <a:solidFill>
                  <a:schemeClr val="tx1"/>
                </a:solidFill>
              </a:rPr>
              <a:t>Págs.: 30 a 35.</a:t>
            </a:r>
            <a:br>
              <a:rPr lang="pt-BR" sz="2800" dirty="0">
                <a:solidFill>
                  <a:schemeClr val="tx1"/>
                </a:solidFill>
              </a:rPr>
            </a:br>
            <a:br>
              <a:rPr lang="pt-BR" sz="2800" dirty="0">
                <a:solidFill>
                  <a:schemeClr val="tx1"/>
                </a:solidFill>
              </a:rPr>
            </a:br>
            <a:r>
              <a:rPr lang="pt-BR" sz="2800" dirty="0">
                <a:solidFill>
                  <a:schemeClr val="tx1"/>
                </a:solidFill>
              </a:rPr>
              <a:t>- Texto e estratégia de leitura</a:t>
            </a:r>
            <a:br>
              <a:rPr lang="pt-BR" sz="2800" dirty="0">
                <a:solidFill>
                  <a:schemeClr val="tx1"/>
                </a:solidFill>
              </a:rPr>
            </a:br>
            <a:r>
              <a:rPr lang="pt-BR" sz="2800" dirty="0">
                <a:solidFill>
                  <a:schemeClr val="tx1"/>
                </a:solidFill>
              </a:rPr>
              <a:t>Págs.: 37, 38.</a:t>
            </a:r>
            <a:br>
              <a:rPr lang="pt-BR" sz="2800" dirty="0">
                <a:solidFill>
                  <a:schemeClr val="tx1"/>
                </a:solidFill>
              </a:rPr>
            </a:br>
            <a:br>
              <a:rPr lang="pt-BR" sz="2800" dirty="0">
                <a:solidFill>
                  <a:schemeClr val="tx1"/>
                </a:solidFill>
              </a:rPr>
            </a:br>
            <a:r>
              <a:rPr lang="pt-BR" sz="2800" dirty="0">
                <a:solidFill>
                  <a:schemeClr val="tx1"/>
                </a:solidFill>
              </a:rPr>
              <a:t>- Texto verbal e não verbal</a:t>
            </a:r>
            <a:br>
              <a:rPr lang="pt-BR" sz="2800" dirty="0">
                <a:solidFill>
                  <a:schemeClr val="tx1"/>
                </a:solidFill>
              </a:rPr>
            </a:br>
            <a:r>
              <a:rPr lang="pt-BR" sz="2800" dirty="0">
                <a:solidFill>
                  <a:schemeClr val="tx1"/>
                </a:solidFill>
              </a:rPr>
              <a:t>Págs.: 41 a 45.</a:t>
            </a:r>
            <a:br>
              <a:rPr lang="pt-BR" sz="2800" dirty="0">
                <a:solidFill>
                  <a:schemeClr val="tx1"/>
                </a:solidFill>
              </a:rPr>
            </a:br>
            <a:br>
              <a:rPr lang="pt-BR" sz="2800" dirty="0">
                <a:solidFill>
                  <a:schemeClr val="tx1"/>
                </a:solidFill>
              </a:rPr>
            </a:br>
            <a:r>
              <a:rPr lang="pt-BR" sz="2800" dirty="0">
                <a:solidFill>
                  <a:schemeClr val="tx1"/>
                </a:solidFill>
              </a:rPr>
              <a:t>- Oração e período</a:t>
            </a:r>
            <a:br>
              <a:rPr lang="pt-BR" sz="2800" dirty="0">
                <a:solidFill>
                  <a:schemeClr val="tx1"/>
                </a:solidFill>
              </a:rPr>
            </a:br>
            <a:r>
              <a:rPr lang="pt-BR" sz="2800" dirty="0">
                <a:solidFill>
                  <a:schemeClr val="tx1"/>
                </a:solidFill>
              </a:rPr>
              <a:t>Págs.: 50, 51.</a:t>
            </a:r>
          </a:p>
        </p:txBody>
      </p:sp>
    </p:spTree>
    <p:extLst>
      <p:ext uri="{BB962C8B-B14F-4D97-AF65-F5344CB8AC3E}">
        <p14:creationId xmlns:p14="http://schemas.microsoft.com/office/powerpoint/2010/main" val="245911148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Facet</vt:lpstr>
      <vt:lpstr>Colégio Evangélico  Almeida Barros  3ºano - Língua Portuguesa Ensino Médio </vt:lpstr>
      <vt:lpstr>Resolver os exercícios da apostila  - Hora do texto Págs.: 30 a 35.  - Texto e estratégia de leitura Págs.: 37, 38.  - Texto verbal e não verbal Págs.: 41 a 45.  - Oração e período Págs.: 50, 51.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/>
  <cp:lastModifiedBy/>
  <cp:revision>90</cp:revision>
  <dcterms:created xsi:type="dcterms:W3CDTF">2012-07-30T23:50:35Z</dcterms:created>
  <dcterms:modified xsi:type="dcterms:W3CDTF">2020-05-02T02:12:22Z</dcterms:modified>
</cp:coreProperties>
</file>