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CAAC6B-236E-49C1-AC50-9A2C4A657018}" v="73" dt="2020-05-02T02:18:26.105"/>
    <p1510:client id="{B74DAA8C-F5CF-4010-AD46-C0F2F2D51C97}" v="270" dt="2020-05-02T02:21:34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2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presProps" Target="presProps.xml" Id="rId4" /><Relationship Type="http://schemas.microsoft.com/office/2015/10/relationships/revisionInfo" Target="revisionInfo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89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5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6309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693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852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94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43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2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7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0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1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1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8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7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8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3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5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746" y="3209666"/>
            <a:ext cx="7766936" cy="1646302"/>
          </a:xfrm>
        </p:spPr>
        <p:txBody>
          <a:bodyPr/>
          <a:lstStyle/>
          <a:p>
            <a:pPr algn="ctr"/>
            <a:r>
              <a:rPr lang="de-DE" err="1">
                <a:solidFill>
                  <a:schemeClr val="tx1"/>
                </a:solidFill>
              </a:rPr>
              <a:t>Colégio</a:t>
            </a:r>
            <a:r>
              <a:rPr lang="de-DE">
                <a:solidFill>
                  <a:schemeClr val="tx1"/>
                </a:solidFill>
              </a:rPr>
              <a:t> </a:t>
            </a:r>
            <a:r>
              <a:rPr lang="de-DE" err="1">
                <a:solidFill>
                  <a:schemeClr val="tx1"/>
                </a:solidFill>
              </a:rPr>
              <a:t>Evangélico</a:t>
            </a:r>
            <a:br>
              <a:rPr lang="de-DE">
                <a:solidFill>
                  <a:schemeClr val="tx1"/>
                </a:solidFill>
              </a:rPr>
            </a:br>
            <a:r>
              <a:rPr lang="de-DE">
                <a:solidFill>
                  <a:schemeClr val="tx1"/>
                </a:solidFill>
              </a:rPr>
              <a:t>Almeida Barros</a:t>
            </a:r>
            <a:br>
              <a:rPr lang="de-DE">
                <a:solidFill>
                  <a:schemeClr val="tx1"/>
                </a:solidFill>
              </a:rPr>
            </a:br>
            <a:br>
              <a:rPr lang="de-DE">
                <a:solidFill>
                  <a:schemeClr val="tx1"/>
                </a:solidFill>
              </a:rPr>
            </a:br>
            <a:r>
              <a:rPr lang="de-DE">
                <a:solidFill>
                  <a:schemeClr val="tx1"/>
                </a:solidFill>
              </a:rPr>
              <a:t>3ºano - </a:t>
            </a:r>
            <a:r>
              <a:rPr lang="de-DE" err="1">
                <a:solidFill>
                  <a:schemeClr val="tx1"/>
                </a:solidFill>
              </a:rPr>
              <a:t>Literatura</a:t>
            </a:r>
            <a:br>
              <a:rPr lang="de-DE">
                <a:solidFill>
                  <a:schemeClr val="tx1"/>
                </a:solidFill>
              </a:rPr>
            </a:br>
            <a:r>
              <a:rPr lang="de-DE" err="1">
                <a:solidFill>
                  <a:schemeClr val="tx1"/>
                </a:solidFill>
              </a:rPr>
              <a:t>Ensino</a:t>
            </a:r>
            <a:r>
              <a:rPr lang="de-DE">
                <a:solidFill>
                  <a:schemeClr val="tx1"/>
                </a:solidFill>
              </a:rPr>
              <a:t> </a:t>
            </a:r>
            <a:r>
              <a:rPr lang="de-DE" err="1">
                <a:solidFill>
                  <a:schemeClr val="tx1"/>
                </a:solidFill>
              </a:rPr>
              <a:t>Médio</a:t>
            </a:r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56383C-EB30-4F38-99AF-EB10C57D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pt-BR" sz="2800" u="sng">
                <a:solidFill>
                  <a:schemeClr val="tx1"/>
                </a:solidFill>
              </a:rPr>
              <a:t>Resolver os exercícios da apostila</a:t>
            </a:r>
            <a:br>
              <a:rPr lang="pt-BR" sz="2800">
                <a:solidFill>
                  <a:schemeClr val="tx1"/>
                </a:solidFill>
              </a:rPr>
            </a:br>
            <a:br>
              <a:rPr lang="pt-BR" sz="2800">
                <a:solidFill>
                  <a:schemeClr val="tx1"/>
                </a:solidFill>
              </a:rPr>
            </a:br>
            <a:r>
              <a:rPr lang="pt-BR" sz="2800">
                <a:solidFill>
                  <a:schemeClr val="tx1"/>
                </a:solidFill>
              </a:rPr>
              <a:t>- Pré-Modernismo</a:t>
            </a:r>
            <a:br>
              <a:rPr lang="pt-BR" sz="2800">
                <a:solidFill>
                  <a:schemeClr val="tx1"/>
                </a:solidFill>
              </a:rPr>
            </a:br>
            <a:r>
              <a:rPr lang="pt-BR" sz="2800">
                <a:solidFill>
                  <a:schemeClr val="tx1"/>
                </a:solidFill>
              </a:rPr>
              <a:t>Págs.: 6, 7, 8, 10, 11, 12, 17, 18, 19, 20.</a:t>
            </a:r>
            <a:br>
              <a:rPr lang="pt-BR" sz="2800">
                <a:solidFill>
                  <a:schemeClr val="tx1"/>
                </a:solidFill>
              </a:rPr>
            </a:br>
            <a:br>
              <a:rPr lang="pt-BR" sz="2800">
                <a:solidFill>
                  <a:schemeClr val="tx1"/>
                </a:solidFill>
              </a:rPr>
            </a:br>
            <a:r>
              <a:rPr lang="pt-BR" sz="2800">
                <a:solidFill>
                  <a:schemeClr val="tx1"/>
                </a:solidFill>
              </a:rPr>
              <a:t>- Hora do estudo</a:t>
            </a:r>
            <a:br>
              <a:rPr lang="pt-BR" sz="2800">
                <a:solidFill>
                  <a:schemeClr val="tx1"/>
                </a:solidFill>
              </a:rPr>
            </a:br>
            <a:r>
              <a:rPr lang="pt-BR" sz="2800">
                <a:solidFill>
                  <a:schemeClr val="tx1"/>
                </a:solidFill>
              </a:rPr>
              <a:t>Págs.: 22 a 35.</a:t>
            </a:r>
          </a:p>
        </p:txBody>
      </p:sp>
    </p:spTree>
    <p:extLst>
      <p:ext uri="{BB962C8B-B14F-4D97-AF65-F5344CB8AC3E}">
        <p14:creationId xmlns:p14="http://schemas.microsoft.com/office/powerpoint/2010/main" val="35444131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Facet</vt:lpstr>
      <vt:lpstr>Colégio Evangélico Almeida Barros  3ºano - Literatura Ensino Médio</vt:lpstr>
      <vt:lpstr>Resolver os exercícios da apostila  - Pré-Modernismo Págs.: 6, 7, 8, 10, 11, 12, 17, 18, 19, 20.  - Hora do estudo Págs.: 22 a 35.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revision>1</cp:revision>
  <dcterms:created xsi:type="dcterms:W3CDTF">2012-07-30T23:50:35Z</dcterms:created>
  <dcterms:modified xsi:type="dcterms:W3CDTF">2020-05-02T02:22:06Z</dcterms:modified>
</cp:coreProperties>
</file>