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97613B-F7E9-4F8F-B8F3-4DEF16A6FCBD}" v="352" dt="2020-05-02T02:00:23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2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presProps" Target="presProps.xml" Id="rId4" /><Relationship Type="http://schemas.microsoft.com/office/2015/10/relationships/revisionInfo" Target="revisionInfo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90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0917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766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2369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182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143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153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3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2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59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4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50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05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79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07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38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9444" y="3267175"/>
            <a:ext cx="9377200" cy="1646302"/>
          </a:xfrm>
        </p:spPr>
        <p:txBody>
          <a:bodyPr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Colégio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Evangélico</a:t>
            </a:r>
            <a:r>
              <a:rPr lang="de-DE" dirty="0">
                <a:solidFill>
                  <a:schemeClr val="tx1"/>
                </a:solidFill>
              </a:rPr>
              <a:t> 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Almeida Barros</a:t>
            </a:r>
            <a:br>
              <a:rPr lang="de-DE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2ºano - </a:t>
            </a:r>
            <a:r>
              <a:rPr lang="de-DE" dirty="0" err="1">
                <a:solidFill>
                  <a:schemeClr val="tx1"/>
                </a:solidFill>
              </a:rPr>
              <a:t>Produção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Textual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 err="1">
                <a:solidFill>
                  <a:schemeClr val="tx1"/>
                </a:solidFill>
              </a:rPr>
              <a:t>Ensino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Médio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09601-D680-45BC-8CB5-2F50E1480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780875"/>
          </a:xfrm>
        </p:spPr>
        <p:txBody>
          <a:bodyPr>
            <a:normAutofit fontScale="90000"/>
          </a:bodyPr>
          <a:lstStyle/>
          <a:p>
            <a:r>
              <a:rPr lang="pt-BR" sz="2800" u="sng" dirty="0">
                <a:solidFill>
                  <a:schemeClr val="tx1"/>
                </a:solidFill>
              </a:rPr>
              <a:t>Resolver os exercícios da apostila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>
                <a:solidFill>
                  <a:schemeClr val="tx1"/>
                </a:solidFill>
              </a:rPr>
              <a:t>Sequência tipológica expositiva II</a:t>
            </a:r>
            <a:br>
              <a:rPr lang="pt-BR" sz="2800" dirty="0"/>
            </a:br>
            <a:r>
              <a:rPr lang="pt-BR" sz="2800" dirty="0">
                <a:solidFill>
                  <a:schemeClr val="tx1"/>
                </a:solidFill>
              </a:rPr>
              <a:t>- Infográficos</a:t>
            </a:r>
            <a:br>
              <a:rPr lang="pt-BR" sz="2800" dirty="0"/>
            </a:br>
            <a:r>
              <a:rPr lang="pt-BR" sz="2800" dirty="0">
                <a:solidFill>
                  <a:schemeClr val="tx1"/>
                </a:solidFill>
              </a:rPr>
              <a:t>Págs.: 21, 22, 23, 26, 27.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>
                <a:solidFill>
                  <a:schemeClr val="tx1"/>
                </a:solidFill>
              </a:rPr>
              <a:t>- Gráficos</a:t>
            </a:r>
            <a:br>
              <a:rPr lang="pt-BR" sz="2800" dirty="0"/>
            </a:br>
            <a:r>
              <a:rPr lang="pt-BR" sz="2800" dirty="0">
                <a:solidFill>
                  <a:schemeClr val="tx1"/>
                </a:solidFill>
              </a:rPr>
              <a:t>Págs.: 28 a 32.</a:t>
            </a:r>
            <a:r>
              <a:rPr lang="pt-BR" dirty="0"/>
              <a:t> 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2564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Facet</vt:lpstr>
      <vt:lpstr>Colégio Evangélico  Almeida Barros  2ºano - Produção Textual Ensino Médio</vt:lpstr>
      <vt:lpstr>Resolver os exercícios da apostila  Sequência tipológica expositiva II - Infográficos Págs.: 21, 22, 23, 26, 27.  - Gráficos Págs.: 28 a 32.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74</cp:revision>
  <dcterms:created xsi:type="dcterms:W3CDTF">2012-07-30T23:50:35Z</dcterms:created>
  <dcterms:modified xsi:type="dcterms:W3CDTF">2020-05-02T02:00:27Z</dcterms:modified>
</cp:coreProperties>
</file>