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29835E-7EA6-44B3-8423-78B597088709}" v="302" dt="2020-05-02T01:44:56.560"/>
    <p1510:client id="{723D7691-F8ED-4306-9544-E855E6965E09}" v="61" dt="2020-05-02T01:48:38.5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microsoft.com/office/2015/10/relationships/revisionInfo" Target="revisionInfo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50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373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5787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25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7582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20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88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4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1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80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79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6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01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7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4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03218" y="3655364"/>
            <a:ext cx="7766936" cy="1646302"/>
          </a:xfrm>
        </p:spPr>
        <p:txBody>
          <a:bodyPr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Colégio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Evangélico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Almeida Barros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1ºano - </a:t>
            </a:r>
            <a:r>
              <a:rPr lang="de-DE" dirty="0" err="1">
                <a:solidFill>
                  <a:schemeClr val="tx1"/>
                </a:solidFill>
              </a:rPr>
              <a:t>Literatura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 err="1">
                <a:solidFill>
                  <a:schemeClr val="tx1"/>
                </a:solidFill>
              </a:rPr>
              <a:t>Ensino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Médio</a:t>
            </a:r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7C93B-F118-4BB3-BE9F-5032FE7B0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800" u="sng" dirty="0">
                <a:solidFill>
                  <a:schemeClr val="tx1"/>
                </a:solidFill>
              </a:rPr>
              <a:t>Resolver os exercícios da apostila</a:t>
            </a:r>
            <a:br>
              <a:rPr lang="pt-BR" sz="2800" dirty="0">
                <a:solidFill>
                  <a:schemeClr val="tx1"/>
                </a:solidFill>
              </a:rPr>
            </a:b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- Verso e prosa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Págs.: 36 a 40.</a:t>
            </a:r>
            <a:br>
              <a:rPr lang="pt-BR" sz="2800" dirty="0">
                <a:solidFill>
                  <a:schemeClr val="tx1"/>
                </a:solidFill>
              </a:rPr>
            </a:b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- Gêneros Literários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Págs.: 47, 50, 51.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 </a:t>
            </a:r>
            <a:br>
              <a:rPr lang="pt-BR" sz="2800" dirty="0"/>
            </a:br>
            <a:r>
              <a:rPr lang="pt-BR" sz="2800" dirty="0">
                <a:solidFill>
                  <a:schemeClr val="tx1"/>
                </a:solidFill>
              </a:rPr>
              <a:t>- Hora do estudo</a:t>
            </a:r>
            <a:br>
              <a:rPr lang="pt-BR" sz="2800" dirty="0"/>
            </a:br>
            <a:r>
              <a:rPr lang="pt-BR" sz="2800" dirty="0">
                <a:solidFill>
                  <a:schemeClr val="tx1"/>
                </a:solidFill>
              </a:rPr>
              <a:t>Págs.: 53 a 56</a:t>
            </a:r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8132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Facet</vt:lpstr>
      <vt:lpstr>Colégio Evangélico Almeida Barros  1ºano - Literatura Ensino Médio</vt:lpstr>
      <vt:lpstr>Resolver os exercícios da apostila  - Verso e prosa Págs.: 36 a 40.  - Gêneros Literários Págs.: 47, 50, 51.   - Hora do estudo Págs.: 53 a 56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77</cp:revision>
  <dcterms:created xsi:type="dcterms:W3CDTF">2020-05-02T01:38:08Z</dcterms:created>
  <dcterms:modified xsi:type="dcterms:W3CDTF">2020-05-02T01:48:43Z</dcterms:modified>
</cp:coreProperties>
</file>