
<file path=[Content_Types].xml><?xml version="1.0" encoding="utf-8"?>
<Types xmlns="http://schemas.openxmlformats.org/package/2006/content-types">
  <Default Extension="jpg" ContentType="image/jp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9144000" cy="6858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00" b="0" i="0">
                <a:solidFill>
                  <a:srgbClr val="56221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00" b="0" i="0">
                <a:solidFill>
                  <a:srgbClr val="56221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505" y="0"/>
                </a:lnTo>
                <a:lnTo>
                  <a:pt x="0" y="819150"/>
                </a:lnTo>
                <a:lnTo>
                  <a:pt x="48635" y="817759"/>
                </a:lnTo>
                <a:lnTo>
                  <a:pt x="96034" y="813638"/>
                </a:lnTo>
                <a:lnTo>
                  <a:pt x="142623" y="806864"/>
                </a:lnTo>
                <a:lnTo>
                  <a:pt x="188327" y="797514"/>
                </a:lnTo>
                <a:lnTo>
                  <a:pt x="233067" y="785664"/>
                </a:lnTo>
                <a:lnTo>
                  <a:pt x="276768" y="771391"/>
                </a:lnTo>
                <a:lnTo>
                  <a:pt x="319353" y="754772"/>
                </a:lnTo>
                <a:lnTo>
                  <a:pt x="360744" y="735885"/>
                </a:lnTo>
                <a:lnTo>
                  <a:pt x="400865" y="714805"/>
                </a:lnTo>
                <a:lnTo>
                  <a:pt x="439639" y="691610"/>
                </a:lnTo>
                <a:lnTo>
                  <a:pt x="476990" y="666377"/>
                </a:lnTo>
                <a:lnTo>
                  <a:pt x="512839" y="639182"/>
                </a:lnTo>
                <a:lnTo>
                  <a:pt x="547112" y="610102"/>
                </a:lnTo>
                <a:lnTo>
                  <a:pt x="579729" y="579215"/>
                </a:lnTo>
                <a:lnTo>
                  <a:pt x="610616" y="546596"/>
                </a:lnTo>
                <a:lnTo>
                  <a:pt x="639695" y="512323"/>
                </a:lnTo>
                <a:lnTo>
                  <a:pt x="666889" y="476473"/>
                </a:lnTo>
                <a:lnTo>
                  <a:pt x="692122" y="439123"/>
                </a:lnTo>
                <a:lnTo>
                  <a:pt x="715316" y="400349"/>
                </a:lnTo>
                <a:lnTo>
                  <a:pt x="736395" y="360228"/>
                </a:lnTo>
                <a:lnTo>
                  <a:pt x="755281" y="318837"/>
                </a:lnTo>
                <a:lnTo>
                  <a:pt x="771899" y="276253"/>
                </a:lnTo>
                <a:lnTo>
                  <a:pt x="786171" y="232553"/>
                </a:lnTo>
                <a:lnTo>
                  <a:pt x="798020" y="187814"/>
                </a:lnTo>
                <a:lnTo>
                  <a:pt x="807370" y="142112"/>
                </a:lnTo>
                <a:lnTo>
                  <a:pt x="814144" y="95524"/>
                </a:lnTo>
                <a:lnTo>
                  <a:pt x="818264" y="48128"/>
                </a:lnTo>
                <a:lnTo>
                  <a:pt x="819655" y="0"/>
                </a:lnTo>
                <a:close/>
              </a:path>
            </a:pathLst>
          </a:custGeom>
          <a:solidFill>
            <a:srgbClr val="FDF9F4">
              <a:alpha val="3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818264" y="48128"/>
                </a:lnTo>
                <a:lnTo>
                  <a:pt x="814144" y="95524"/>
                </a:lnTo>
                <a:lnTo>
                  <a:pt x="807370" y="142112"/>
                </a:lnTo>
                <a:lnTo>
                  <a:pt x="798020" y="187814"/>
                </a:lnTo>
                <a:lnTo>
                  <a:pt x="786171" y="232553"/>
                </a:lnTo>
                <a:lnTo>
                  <a:pt x="771899" y="276253"/>
                </a:lnTo>
                <a:lnTo>
                  <a:pt x="755281" y="318837"/>
                </a:lnTo>
                <a:lnTo>
                  <a:pt x="736395" y="360228"/>
                </a:lnTo>
                <a:lnTo>
                  <a:pt x="715316" y="400349"/>
                </a:lnTo>
                <a:lnTo>
                  <a:pt x="692122" y="439123"/>
                </a:lnTo>
                <a:lnTo>
                  <a:pt x="666889" y="476473"/>
                </a:lnTo>
                <a:lnTo>
                  <a:pt x="639695" y="512323"/>
                </a:lnTo>
                <a:lnTo>
                  <a:pt x="610616" y="546596"/>
                </a:lnTo>
                <a:lnTo>
                  <a:pt x="579729" y="579215"/>
                </a:lnTo>
                <a:lnTo>
                  <a:pt x="547112" y="610102"/>
                </a:lnTo>
                <a:lnTo>
                  <a:pt x="512839" y="639182"/>
                </a:lnTo>
                <a:lnTo>
                  <a:pt x="476990" y="666377"/>
                </a:lnTo>
                <a:lnTo>
                  <a:pt x="439639" y="691610"/>
                </a:lnTo>
                <a:lnTo>
                  <a:pt x="400865" y="714805"/>
                </a:lnTo>
                <a:lnTo>
                  <a:pt x="360744" y="735885"/>
                </a:lnTo>
                <a:lnTo>
                  <a:pt x="319353" y="754772"/>
                </a:lnTo>
                <a:lnTo>
                  <a:pt x="276768" y="771391"/>
                </a:lnTo>
                <a:lnTo>
                  <a:pt x="233067" y="785664"/>
                </a:lnTo>
                <a:lnTo>
                  <a:pt x="188327" y="797514"/>
                </a:lnTo>
                <a:lnTo>
                  <a:pt x="142623" y="806864"/>
                </a:lnTo>
                <a:lnTo>
                  <a:pt x="96034" y="813638"/>
                </a:lnTo>
                <a:lnTo>
                  <a:pt x="48635" y="817759"/>
                </a:lnTo>
                <a:lnTo>
                  <a:pt x="505" y="819150"/>
                </a:lnTo>
                <a:lnTo>
                  <a:pt x="336" y="819150"/>
                </a:lnTo>
                <a:lnTo>
                  <a:pt x="168" y="819150"/>
                </a:lnTo>
                <a:lnTo>
                  <a:pt x="0" y="819150"/>
                </a:lnTo>
                <a:lnTo>
                  <a:pt x="505" y="0"/>
                </a:lnTo>
                <a:lnTo>
                  <a:pt x="819655" y="0"/>
                </a:lnTo>
                <a:close/>
              </a:path>
            </a:pathLst>
          </a:custGeom>
          <a:ln w="3175">
            <a:solidFill>
              <a:srgbClr val="D2C3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28015" y="6095"/>
            <a:ext cx="1784604" cy="17846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69163" y="21335"/>
            <a:ext cx="1702435" cy="1702435"/>
          </a:xfrm>
          <a:custGeom>
            <a:avLst/>
            <a:gdLst/>
            <a:ahLst/>
            <a:cxnLst/>
            <a:rect l="l" t="t" r="r" b="b"/>
            <a:pathLst>
              <a:path w="1702435" h="1702435">
                <a:moveTo>
                  <a:pt x="0" y="851154"/>
                </a:moveTo>
                <a:lnTo>
                  <a:pt x="1347" y="802859"/>
                </a:lnTo>
                <a:lnTo>
                  <a:pt x="5341" y="755271"/>
                </a:lnTo>
                <a:lnTo>
                  <a:pt x="11910" y="708461"/>
                </a:lnTo>
                <a:lnTo>
                  <a:pt x="20983" y="662500"/>
                </a:lnTo>
                <a:lnTo>
                  <a:pt x="32487" y="617462"/>
                </a:lnTo>
                <a:lnTo>
                  <a:pt x="46350" y="573417"/>
                </a:lnTo>
                <a:lnTo>
                  <a:pt x="62501" y="530438"/>
                </a:lnTo>
                <a:lnTo>
                  <a:pt x="80868" y="488596"/>
                </a:lnTo>
                <a:lnTo>
                  <a:pt x="101378" y="447964"/>
                </a:lnTo>
                <a:lnTo>
                  <a:pt x="123961" y="408613"/>
                </a:lnTo>
                <a:lnTo>
                  <a:pt x="148543" y="370615"/>
                </a:lnTo>
                <a:lnTo>
                  <a:pt x="175055" y="334042"/>
                </a:lnTo>
                <a:lnTo>
                  <a:pt x="203422" y="298966"/>
                </a:lnTo>
                <a:lnTo>
                  <a:pt x="233574" y="265459"/>
                </a:lnTo>
                <a:lnTo>
                  <a:pt x="265439" y="233593"/>
                </a:lnTo>
                <a:lnTo>
                  <a:pt x="298945" y="203439"/>
                </a:lnTo>
                <a:lnTo>
                  <a:pt x="334020" y="175070"/>
                </a:lnTo>
                <a:lnTo>
                  <a:pt x="370593" y="148557"/>
                </a:lnTo>
                <a:lnTo>
                  <a:pt x="408590" y="123973"/>
                </a:lnTo>
                <a:lnTo>
                  <a:pt x="447941" y="101388"/>
                </a:lnTo>
                <a:lnTo>
                  <a:pt x="488574" y="80876"/>
                </a:lnTo>
                <a:lnTo>
                  <a:pt x="530417" y="62508"/>
                </a:lnTo>
                <a:lnTo>
                  <a:pt x="573397" y="46355"/>
                </a:lnTo>
                <a:lnTo>
                  <a:pt x="617444" y="32490"/>
                </a:lnTo>
                <a:lnTo>
                  <a:pt x="662485" y="20985"/>
                </a:lnTo>
                <a:lnTo>
                  <a:pt x="708448" y="11912"/>
                </a:lnTo>
                <a:lnTo>
                  <a:pt x="755262" y="5342"/>
                </a:lnTo>
                <a:lnTo>
                  <a:pt x="802854" y="1347"/>
                </a:lnTo>
                <a:lnTo>
                  <a:pt x="851154" y="0"/>
                </a:lnTo>
                <a:lnTo>
                  <a:pt x="899448" y="1347"/>
                </a:lnTo>
                <a:lnTo>
                  <a:pt x="947036" y="5342"/>
                </a:lnTo>
                <a:lnTo>
                  <a:pt x="993846" y="11912"/>
                </a:lnTo>
                <a:lnTo>
                  <a:pt x="1039807" y="20985"/>
                </a:lnTo>
                <a:lnTo>
                  <a:pt x="1084845" y="32490"/>
                </a:lnTo>
                <a:lnTo>
                  <a:pt x="1128890" y="46355"/>
                </a:lnTo>
                <a:lnTo>
                  <a:pt x="1171869" y="62508"/>
                </a:lnTo>
                <a:lnTo>
                  <a:pt x="1213711" y="80876"/>
                </a:lnTo>
                <a:lnTo>
                  <a:pt x="1254343" y="101388"/>
                </a:lnTo>
                <a:lnTo>
                  <a:pt x="1293694" y="123973"/>
                </a:lnTo>
                <a:lnTo>
                  <a:pt x="1331692" y="148557"/>
                </a:lnTo>
                <a:lnTo>
                  <a:pt x="1368265" y="175070"/>
                </a:lnTo>
                <a:lnTo>
                  <a:pt x="1403341" y="203439"/>
                </a:lnTo>
                <a:lnTo>
                  <a:pt x="1436848" y="233593"/>
                </a:lnTo>
                <a:lnTo>
                  <a:pt x="1468714" y="265459"/>
                </a:lnTo>
                <a:lnTo>
                  <a:pt x="1498868" y="298966"/>
                </a:lnTo>
                <a:lnTo>
                  <a:pt x="1527237" y="334042"/>
                </a:lnTo>
                <a:lnTo>
                  <a:pt x="1553750" y="370615"/>
                </a:lnTo>
                <a:lnTo>
                  <a:pt x="1578334" y="408613"/>
                </a:lnTo>
                <a:lnTo>
                  <a:pt x="1600919" y="447964"/>
                </a:lnTo>
                <a:lnTo>
                  <a:pt x="1621431" y="488596"/>
                </a:lnTo>
                <a:lnTo>
                  <a:pt x="1639799" y="530438"/>
                </a:lnTo>
                <a:lnTo>
                  <a:pt x="1655952" y="573417"/>
                </a:lnTo>
                <a:lnTo>
                  <a:pt x="1669817" y="617462"/>
                </a:lnTo>
                <a:lnTo>
                  <a:pt x="1681322" y="662500"/>
                </a:lnTo>
                <a:lnTo>
                  <a:pt x="1690395" y="708461"/>
                </a:lnTo>
                <a:lnTo>
                  <a:pt x="1696965" y="755271"/>
                </a:lnTo>
                <a:lnTo>
                  <a:pt x="1700960" y="802859"/>
                </a:lnTo>
                <a:lnTo>
                  <a:pt x="1702308" y="851154"/>
                </a:lnTo>
                <a:lnTo>
                  <a:pt x="1700960" y="899448"/>
                </a:lnTo>
                <a:lnTo>
                  <a:pt x="1696965" y="947036"/>
                </a:lnTo>
                <a:lnTo>
                  <a:pt x="1690395" y="993846"/>
                </a:lnTo>
                <a:lnTo>
                  <a:pt x="1681322" y="1039807"/>
                </a:lnTo>
                <a:lnTo>
                  <a:pt x="1669817" y="1084845"/>
                </a:lnTo>
                <a:lnTo>
                  <a:pt x="1655952" y="1128890"/>
                </a:lnTo>
                <a:lnTo>
                  <a:pt x="1639799" y="1171869"/>
                </a:lnTo>
                <a:lnTo>
                  <a:pt x="1621431" y="1213711"/>
                </a:lnTo>
                <a:lnTo>
                  <a:pt x="1600919" y="1254343"/>
                </a:lnTo>
                <a:lnTo>
                  <a:pt x="1578334" y="1293694"/>
                </a:lnTo>
                <a:lnTo>
                  <a:pt x="1553750" y="1331692"/>
                </a:lnTo>
                <a:lnTo>
                  <a:pt x="1527237" y="1368265"/>
                </a:lnTo>
                <a:lnTo>
                  <a:pt x="1498868" y="1403341"/>
                </a:lnTo>
                <a:lnTo>
                  <a:pt x="1468714" y="1436848"/>
                </a:lnTo>
                <a:lnTo>
                  <a:pt x="1436848" y="1468714"/>
                </a:lnTo>
                <a:lnTo>
                  <a:pt x="1403341" y="1498868"/>
                </a:lnTo>
                <a:lnTo>
                  <a:pt x="1368265" y="1527237"/>
                </a:lnTo>
                <a:lnTo>
                  <a:pt x="1331692" y="1553750"/>
                </a:lnTo>
                <a:lnTo>
                  <a:pt x="1293694" y="1578334"/>
                </a:lnTo>
                <a:lnTo>
                  <a:pt x="1254343" y="1600919"/>
                </a:lnTo>
                <a:lnTo>
                  <a:pt x="1213711" y="1621431"/>
                </a:lnTo>
                <a:lnTo>
                  <a:pt x="1171869" y="1639799"/>
                </a:lnTo>
                <a:lnTo>
                  <a:pt x="1128890" y="1655952"/>
                </a:lnTo>
                <a:lnTo>
                  <a:pt x="1084845" y="1669817"/>
                </a:lnTo>
                <a:lnTo>
                  <a:pt x="1039807" y="1681322"/>
                </a:lnTo>
                <a:lnTo>
                  <a:pt x="993846" y="1690395"/>
                </a:lnTo>
                <a:lnTo>
                  <a:pt x="947036" y="1696965"/>
                </a:lnTo>
                <a:lnTo>
                  <a:pt x="899448" y="1700960"/>
                </a:lnTo>
                <a:lnTo>
                  <a:pt x="851154" y="1702308"/>
                </a:lnTo>
                <a:lnTo>
                  <a:pt x="802854" y="1700960"/>
                </a:lnTo>
                <a:lnTo>
                  <a:pt x="755262" y="1696965"/>
                </a:lnTo>
                <a:lnTo>
                  <a:pt x="708448" y="1690395"/>
                </a:lnTo>
                <a:lnTo>
                  <a:pt x="662485" y="1681322"/>
                </a:lnTo>
                <a:lnTo>
                  <a:pt x="617444" y="1669817"/>
                </a:lnTo>
                <a:lnTo>
                  <a:pt x="573397" y="1655952"/>
                </a:lnTo>
                <a:lnTo>
                  <a:pt x="530417" y="1639799"/>
                </a:lnTo>
                <a:lnTo>
                  <a:pt x="488574" y="1621431"/>
                </a:lnTo>
                <a:lnTo>
                  <a:pt x="447941" y="1600919"/>
                </a:lnTo>
                <a:lnTo>
                  <a:pt x="408590" y="1578334"/>
                </a:lnTo>
                <a:lnTo>
                  <a:pt x="370593" y="1553750"/>
                </a:lnTo>
                <a:lnTo>
                  <a:pt x="334020" y="1527237"/>
                </a:lnTo>
                <a:lnTo>
                  <a:pt x="298945" y="1498868"/>
                </a:lnTo>
                <a:lnTo>
                  <a:pt x="265439" y="1468714"/>
                </a:lnTo>
                <a:lnTo>
                  <a:pt x="233574" y="1436848"/>
                </a:lnTo>
                <a:lnTo>
                  <a:pt x="203422" y="1403341"/>
                </a:lnTo>
                <a:lnTo>
                  <a:pt x="175055" y="1368265"/>
                </a:lnTo>
                <a:lnTo>
                  <a:pt x="148543" y="1331692"/>
                </a:lnTo>
                <a:lnTo>
                  <a:pt x="123961" y="1293694"/>
                </a:lnTo>
                <a:lnTo>
                  <a:pt x="101378" y="1254343"/>
                </a:lnTo>
                <a:lnTo>
                  <a:pt x="80868" y="1213711"/>
                </a:lnTo>
                <a:lnTo>
                  <a:pt x="62501" y="1171869"/>
                </a:lnTo>
                <a:lnTo>
                  <a:pt x="46350" y="1128890"/>
                </a:lnTo>
                <a:lnTo>
                  <a:pt x="32487" y="1084845"/>
                </a:lnTo>
                <a:lnTo>
                  <a:pt x="20983" y="1039807"/>
                </a:lnTo>
                <a:lnTo>
                  <a:pt x="11910" y="993846"/>
                </a:lnTo>
                <a:lnTo>
                  <a:pt x="5341" y="947036"/>
                </a:lnTo>
                <a:lnTo>
                  <a:pt x="1347" y="899448"/>
                </a:lnTo>
                <a:lnTo>
                  <a:pt x="0" y="851154"/>
                </a:lnTo>
                <a:close/>
              </a:path>
            </a:pathLst>
          </a:custGeom>
          <a:ln w="27432">
            <a:solidFill>
              <a:srgbClr val="FFF6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72212" y="1045463"/>
            <a:ext cx="1155192" cy="11506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87319" y="1050633"/>
            <a:ext cx="1116813" cy="11114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87319" y="1050633"/>
            <a:ext cx="1116965" cy="1111885"/>
          </a:xfrm>
          <a:custGeom>
            <a:avLst/>
            <a:gdLst/>
            <a:ahLst/>
            <a:cxnLst/>
            <a:rect l="l" t="t" r="r" b="b"/>
            <a:pathLst>
              <a:path w="1116965" h="1111885">
                <a:moveTo>
                  <a:pt x="118496" y="204634"/>
                </a:moveTo>
                <a:lnTo>
                  <a:pt x="149785" y="168741"/>
                </a:lnTo>
                <a:lnTo>
                  <a:pt x="183515" y="136234"/>
                </a:lnTo>
                <a:lnTo>
                  <a:pt x="219451" y="107137"/>
                </a:lnTo>
                <a:lnTo>
                  <a:pt x="257356" y="81474"/>
                </a:lnTo>
                <a:lnTo>
                  <a:pt x="296996" y="59270"/>
                </a:lnTo>
                <a:lnTo>
                  <a:pt x="338135" y="40547"/>
                </a:lnTo>
                <a:lnTo>
                  <a:pt x="380538" y="25331"/>
                </a:lnTo>
                <a:lnTo>
                  <a:pt x="423971" y="13644"/>
                </a:lnTo>
                <a:lnTo>
                  <a:pt x="468196" y="5510"/>
                </a:lnTo>
                <a:lnTo>
                  <a:pt x="512980" y="954"/>
                </a:lnTo>
                <a:lnTo>
                  <a:pt x="558087" y="0"/>
                </a:lnTo>
                <a:lnTo>
                  <a:pt x="603281" y="2670"/>
                </a:lnTo>
                <a:lnTo>
                  <a:pt x="648327" y="8990"/>
                </a:lnTo>
                <a:lnTo>
                  <a:pt x="692991" y="18983"/>
                </a:lnTo>
                <a:lnTo>
                  <a:pt x="737036" y="32672"/>
                </a:lnTo>
                <a:lnTo>
                  <a:pt x="780227" y="50083"/>
                </a:lnTo>
                <a:lnTo>
                  <a:pt x="822330" y="71238"/>
                </a:lnTo>
                <a:lnTo>
                  <a:pt x="863108" y="96162"/>
                </a:lnTo>
                <a:lnTo>
                  <a:pt x="902327" y="124878"/>
                </a:lnTo>
                <a:lnTo>
                  <a:pt x="939023" y="156757"/>
                </a:lnTo>
                <a:lnTo>
                  <a:pt x="972365" y="190998"/>
                </a:lnTo>
                <a:lnTo>
                  <a:pt x="1002325" y="227366"/>
                </a:lnTo>
                <a:lnTo>
                  <a:pt x="1028874" y="265625"/>
                </a:lnTo>
                <a:lnTo>
                  <a:pt x="1051985" y="305541"/>
                </a:lnTo>
                <a:lnTo>
                  <a:pt x="1071626" y="346879"/>
                </a:lnTo>
                <a:lnTo>
                  <a:pt x="1087772" y="389404"/>
                </a:lnTo>
                <a:lnTo>
                  <a:pt x="1100392" y="432881"/>
                </a:lnTo>
                <a:lnTo>
                  <a:pt x="1109458" y="477076"/>
                </a:lnTo>
                <a:lnTo>
                  <a:pt x="1114941" y="521754"/>
                </a:lnTo>
                <a:lnTo>
                  <a:pt x="1116813" y="566679"/>
                </a:lnTo>
                <a:lnTo>
                  <a:pt x="1115044" y="611617"/>
                </a:lnTo>
                <a:lnTo>
                  <a:pt x="1109608" y="656333"/>
                </a:lnTo>
                <a:lnTo>
                  <a:pt x="1100473" y="700593"/>
                </a:lnTo>
                <a:lnTo>
                  <a:pt x="1087613" y="744160"/>
                </a:lnTo>
                <a:lnTo>
                  <a:pt x="1070998" y="786801"/>
                </a:lnTo>
                <a:lnTo>
                  <a:pt x="1050600" y="828281"/>
                </a:lnTo>
                <a:lnTo>
                  <a:pt x="1026390" y="868365"/>
                </a:lnTo>
                <a:lnTo>
                  <a:pt x="998339" y="906817"/>
                </a:lnTo>
                <a:lnTo>
                  <a:pt x="967050" y="942710"/>
                </a:lnTo>
                <a:lnTo>
                  <a:pt x="933320" y="975218"/>
                </a:lnTo>
                <a:lnTo>
                  <a:pt x="897385" y="1004315"/>
                </a:lnTo>
                <a:lnTo>
                  <a:pt x="859481" y="1029978"/>
                </a:lnTo>
                <a:lnTo>
                  <a:pt x="819841" y="1052184"/>
                </a:lnTo>
                <a:lnTo>
                  <a:pt x="778703" y="1070908"/>
                </a:lnTo>
                <a:lnTo>
                  <a:pt x="736300" y="1086127"/>
                </a:lnTo>
                <a:lnTo>
                  <a:pt x="692869" y="1097817"/>
                </a:lnTo>
                <a:lnTo>
                  <a:pt x="648644" y="1105954"/>
                </a:lnTo>
                <a:lnTo>
                  <a:pt x="603860" y="1110515"/>
                </a:lnTo>
                <a:lnTo>
                  <a:pt x="558754" y="1111476"/>
                </a:lnTo>
                <a:lnTo>
                  <a:pt x="513560" y="1108813"/>
                </a:lnTo>
                <a:lnTo>
                  <a:pt x="468514" y="1102502"/>
                </a:lnTo>
                <a:lnTo>
                  <a:pt x="423850" y="1092519"/>
                </a:lnTo>
                <a:lnTo>
                  <a:pt x="379804" y="1078841"/>
                </a:lnTo>
                <a:lnTo>
                  <a:pt x="336612" y="1061444"/>
                </a:lnTo>
                <a:lnTo>
                  <a:pt x="294508" y="1040304"/>
                </a:lnTo>
                <a:lnTo>
                  <a:pt x="253729" y="1015397"/>
                </a:lnTo>
                <a:lnTo>
                  <a:pt x="214508" y="986700"/>
                </a:lnTo>
                <a:lnTo>
                  <a:pt x="177812" y="954821"/>
                </a:lnTo>
                <a:lnTo>
                  <a:pt x="144469" y="920580"/>
                </a:lnTo>
                <a:lnTo>
                  <a:pt x="114507" y="884212"/>
                </a:lnTo>
                <a:lnTo>
                  <a:pt x="87955" y="845952"/>
                </a:lnTo>
                <a:lnTo>
                  <a:pt x="64842" y="806035"/>
                </a:lnTo>
                <a:lnTo>
                  <a:pt x="45198" y="764695"/>
                </a:lnTo>
                <a:lnTo>
                  <a:pt x="29049" y="722168"/>
                </a:lnTo>
                <a:lnTo>
                  <a:pt x="16427" y="678687"/>
                </a:lnTo>
                <a:lnTo>
                  <a:pt x="7358" y="634488"/>
                </a:lnTo>
                <a:lnTo>
                  <a:pt x="1873" y="589806"/>
                </a:lnTo>
                <a:lnTo>
                  <a:pt x="0" y="544874"/>
                </a:lnTo>
                <a:lnTo>
                  <a:pt x="1767" y="499929"/>
                </a:lnTo>
                <a:lnTo>
                  <a:pt x="7203" y="455204"/>
                </a:lnTo>
                <a:lnTo>
                  <a:pt x="16338" y="410935"/>
                </a:lnTo>
                <a:lnTo>
                  <a:pt x="29200" y="367355"/>
                </a:lnTo>
                <a:lnTo>
                  <a:pt x="45818" y="324701"/>
                </a:lnTo>
                <a:lnTo>
                  <a:pt x="66221" y="283206"/>
                </a:lnTo>
                <a:lnTo>
                  <a:pt x="90437" y="243105"/>
                </a:lnTo>
                <a:lnTo>
                  <a:pt x="118496" y="204634"/>
                </a:lnTo>
                <a:close/>
              </a:path>
              <a:path w="1116965" h="1111885">
                <a:moveTo>
                  <a:pt x="220477" y="286041"/>
                </a:moveTo>
                <a:lnTo>
                  <a:pt x="193856" y="323455"/>
                </a:lnTo>
                <a:lnTo>
                  <a:pt x="171955" y="362810"/>
                </a:lnTo>
                <a:lnTo>
                  <a:pt x="154729" y="403741"/>
                </a:lnTo>
                <a:lnTo>
                  <a:pt x="142131" y="445881"/>
                </a:lnTo>
                <a:lnTo>
                  <a:pt x="134116" y="488865"/>
                </a:lnTo>
                <a:lnTo>
                  <a:pt x="130638" y="532328"/>
                </a:lnTo>
                <a:lnTo>
                  <a:pt x="131651" y="575903"/>
                </a:lnTo>
                <a:lnTo>
                  <a:pt x="137108" y="619227"/>
                </a:lnTo>
                <a:lnTo>
                  <a:pt x="146964" y="661933"/>
                </a:lnTo>
                <a:lnTo>
                  <a:pt x="161173" y="703655"/>
                </a:lnTo>
                <a:lnTo>
                  <a:pt x="179689" y="744028"/>
                </a:lnTo>
                <a:lnTo>
                  <a:pt x="202465" y="782686"/>
                </a:lnTo>
                <a:lnTo>
                  <a:pt x="229457" y="819265"/>
                </a:lnTo>
                <a:lnTo>
                  <a:pt x="260618" y="853397"/>
                </a:lnTo>
                <a:lnTo>
                  <a:pt x="295902" y="884719"/>
                </a:lnTo>
                <a:lnTo>
                  <a:pt x="334265" y="912179"/>
                </a:lnTo>
                <a:lnTo>
                  <a:pt x="374453" y="934995"/>
                </a:lnTo>
                <a:lnTo>
                  <a:pt x="416101" y="953204"/>
                </a:lnTo>
                <a:lnTo>
                  <a:pt x="458841" y="966841"/>
                </a:lnTo>
                <a:lnTo>
                  <a:pt x="502308" y="975943"/>
                </a:lnTo>
                <a:lnTo>
                  <a:pt x="546136" y="980546"/>
                </a:lnTo>
                <a:lnTo>
                  <a:pt x="589957" y="980687"/>
                </a:lnTo>
                <a:lnTo>
                  <a:pt x="633406" y="976403"/>
                </a:lnTo>
                <a:lnTo>
                  <a:pt x="676117" y="967728"/>
                </a:lnTo>
                <a:lnTo>
                  <a:pt x="717723" y="954701"/>
                </a:lnTo>
                <a:lnTo>
                  <a:pt x="757858" y="937356"/>
                </a:lnTo>
                <a:lnTo>
                  <a:pt x="796155" y="915731"/>
                </a:lnTo>
                <a:lnTo>
                  <a:pt x="832248" y="889862"/>
                </a:lnTo>
                <a:lnTo>
                  <a:pt x="865771" y="859785"/>
                </a:lnTo>
                <a:lnTo>
                  <a:pt x="896358" y="825537"/>
                </a:lnTo>
                <a:lnTo>
                  <a:pt x="922982" y="788101"/>
                </a:lnTo>
                <a:lnTo>
                  <a:pt x="944884" y="748730"/>
                </a:lnTo>
                <a:lnTo>
                  <a:pt x="962111" y="707789"/>
                </a:lnTo>
                <a:lnTo>
                  <a:pt x="974709" y="665643"/>
                </a:lnTo>
                <a:lnTo>
                  <a:pt x="982725" y="622657"/>
                </a:lnTo>
                <a:lnTo>
                  <a:pt x="986203" y="579196"/>
                </a:lnTo>
                <a:lnTo>
                  <a:pt x="985191" y="535624"/>
                </a:lnTo>
                <a:lnTo>
                  <a:pt x="979734" y="492307"/>
                </a:lnTo>
                <a:lnTo>
                  <a:pt x="969878" y="449609"/>
                </a:lnTo>
                <a:lnTo>
                  <a:pt x="955669" y="407895"/>
                </a:lnTo>
                <a:lnTo>
                  <a:pt x="937154" y="367530"/>
                </a:lnTo>
                <a:lnTo>
                  <a:pt x="914378" y="328880"/>
                </a:lnTo>
                <a:lnTo>
                  <a:pt x="887387" y="292308"/>
                </a:lnTo>
                <a:lnTo>
                  <a:pt x="856228" y="258179"/>
                </a:lnTo>
                <a:lnTo>
                  <a:pt x="820946" y="226859"/>
                </a:lnTo>
                <a:lnTo>
                  <a:pt x="782581" y="199399"/>
                </a:lnTo>
                <a:lnTo>
                  <a:pt x="742390" y="176583"/>
                </a:lnTo>
                <a:lnTo>
                  <a:pt x="700741" y="158375"/>
                </a:lnTo>
                <a:lnTo>
                  <a:pt x="657999" y="144737"/>
                </a:lnTo>
                <a:lnTo>
                  <a:pt x="614531" y="135635"/>
                </a:lnTo>
                <a:lnTo>
                  <a:pt x="570702" y="131032"/>
                </a:lnTo>
                <a:lnTo>
                  <a:pt x="526880" y="130891"/>
                </a:lnTo>
                <a:lnTo>
                  <a:pt x="483430" y="135175"/>
                </a:lnTo>
                <a:lnTo>
                  <a:pt x="440719" y="143850"/>
                </a:lnTo>
                <a:lnTo>
                  <a:pt x="399113" y="156877"/>
                </a:lnTo>
                <a:lnTo>
                  <a:pt x="358978" y="174222"/>
                </a:lnTo>
                <a:lnTo>
                  <a:pt x="320681" y="195847"/>
                </a:lnTo>
                <a:lnTo>
                  <a:pt x="284587" y="221716"/>
                </a:lnTo>
                <a:lnTo>
                  <a:pt x="251064" y="251793"/>
                </a:lnTo>
                <a:lnTo>
                  <a:pt x="220477" y="286041"/>
                </a:lnTo>
                <a:close/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013460" y="0"/>
            <a:ext cx="8130540" cy="6858000"/>
          </a:xfrm>
          <a:custGeom>
            <a:avLst/>
            <a:gdLst/>
            <a:ahLst/>
            <a:cxnLst/>
            <a:rect l="l" t="t" r="r" b="b"/>
            <a:pathLst>
              <a:path w="8130540" h="6858000">
                <a:moveTo>
                  <a:pt x="8130540" y="0"/>
                </a:moveTo>
                <a:lnTo>
                  <a:pt x="0" y="0"/>
                </a:lnTo>
                <a:lnTo>
                  <a:pt x="0" y="6858000"/>
                </a:lnTo>
                <a:lnTo>
                  <a:pt x="8130540" y="6858000"/>
                </a:lnTo>
                <a:lnTo>
                  <a:pt x="81305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935736" y="0"/>
            <a:ext cx="155447" cy="6857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1014983" y="0"/>
            <a:ext cx="73660" cy="6858000"/>
          </a:xfrm>
          <a:custGeom>
            <a:avLst/>
            <a:gdLst/>
            <a:ahLst/>
            <a:cxnLst/>
            <a:rect l="l" t="t" r="r" b="b"/>
            <a:pathLst>
              <a:path w="73659" h="6858000">
                <a:moveTo>
                  <a:pt x="73152" y="0"/>
                </a:moveTo>
                <a:lnTo>
                  <a:pt x="0" y="0"/>
                </a:lnTo>
                <a:lnTo>
                  <a:pt x="0" y="6858000"/>
                </a:lnTo>
                <a:lnTo>
                  <a:pt x="73152" y="6858000"/>
                </a:lnTo>
                <a:lnTo>
                  <a:pt x="731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1162811" y="338327"/>
            <a:ext cx="6978396" cy="12207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00" b="0" i="0">
                <a:solidFill>
                  <a:srgbClr val="56221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505" y="0"/>
                </a:lnTo>
                <a:lnTo>
                  <a:pt x="0" y="819150"/>
                </a:lnTo>
                <a:lnTo>
                  <a:pt x="48635" y="817759"/>
                </a:lnTo>
                <a:lnTo>
                  <a:pt x="96034" y="813638"/>
                </a:lnTo>
                <a:lnTo>
                  <a:pt x="142623" y="806864"/>
                </a:lnTo>
                <a:lnTo>
                  <a:pt x="188327" y="797514"/>
                </a:lnTo>
                <a:lnTo>
                  <a:pt x="233067" y="785664"/>
                </a:lnTo>
                <a:lnTo>
                  <a:pt x="276768" y="771391"/>
                </a:lnTo>
                <a:lnTo>
                  <a:pt x="319353" y="754772"/>
                </a:lnTo>
                <a:lnTo>
                  <a:pt x="360744" y="735885"/>
                </a:lnTo>
                <a:lnTo>
                  <a:pt x="400865" y="714805"/>
                </a:lnTo>
                <a:lnTo>
                  <a:pt x="439639" y="691610"/>
                </a:lnTo>
                <a:lnTo>
                  <a:pt x="476990" y="666377"/>
                </a:lnTo>
                <a:lnTo>
                  <a:pt x="512839" y="639182"/>
                </a:lnTo>
                <a:lnTo>
                  <a:pt x="547112" y="610102"/>
                </a:lnTo>
                <a:lnTo>
                  <a:pt x="579729" y="579215"/>
                </a:lnTo>
                <a:lnTo>
                  <a:pt x="610616" y="546596"/>
                </a:lnTo>
                <a:lnTo>
                  <a:pt x="639695" y="512323"/>
                </a:lnTo>
                <a:lnTo>
                  <a:pt x="666889" y="476473"/>
                </a:lnTo>
                <a:lnTo>
                  <a:pt x="692122" y="439123"/>
                </a:lnTo>
                <a:lnTo>
                  <a:pt x="715316" y="400349"/>
                </a:lnTo>
                <a:lnTo>
                  <a:pt x="736395" y="360228"/>
                </a:lnTo>
                <a:lnTo>
                  <a:pt x="755281" y="318837"/>
                </a:lnTo>
                <a:lnTo>
                  <a:pt x="771899" y="276253"/>
                </a:lnTo>
                <a:lnTo>
                  <a:pt x="786171" y="232553"/>
                </a:lnTo>
                <a:lnTo>
                  <a:pt x="798020" y="187814"/>
                </a:lnTo>
                <a:lnTo>
                  <a:pt x="807370" y="142112"/>
                </a:lnTo>
                <a:lnTo>
                  <a:pt x="814144" y="95524"/>
                </a:lnTo>
                <a:lnTo>
                  <a:pt x="818264" y="48128"/>
                </a:lnTo>
                <a:lnTo>
                  <a:pt x="819655" y="0"/>
                </a:lnTo>
                <a:close/>
              </a:path>
            </a:pathLst>
          </a:custGeom>
          <a:solidFill>
            <a:srgbClr val="FDF9F4">
              <a:alpha val="3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818264" y="48128"/>
                </a:lnTo>
                <a:lnTo>
                  <a:pt x="814144" y="95524"/>
                </a:lnTo>
                <a:lnTo>
                  <a:pt x="807370" y="142112"/>
                </a:lnTo>
                <a:lnTo>
                  <a:pt x="798020" y="187814"/>
                </a:lnTo>
                <a:lnTo>
                  <a:pt x="786171" y="232553"/>
                </a:lnTo>
                <a:lnTo>
                  <a:pt x="771899" y="276253"/>
                </a:lnTo>
                <a:lnTo>
                  <a:pt x="755281" y="318837"/>
                </a:lnTo>
                <a:lnTo>
                  <a:pt x="736395" y="360228"/>
                </a:lnTo>
                <a:lnTo>
                  <a:pt x="715316" y="400349"/>
                </a:lnTo>
                <a:lnTo>
                  <a:pt x="692122" y="439123"/>
                </a:lnTo>
                <a:lnTo>
                  <a:pt x="666889" y="476473"/>
                </a:lnTo>
                <a:lnTo>
                  <a:pt x="639695" y="512323"/>
                </a:lnTo>
                <a:lnTo>
                  <a:pt x="610616" y="546596"/>
                </a:lnTo>
                <a:lnTo>
                  <a:pt x="579729" y="579215"/>
                </a:lnTo>
                <a:lnTo>
                  <a:pt x="547112" y="610102"/>
                </a:lnTo>
                <a:lnTo>
                  <a:pt x="512839" y="639182"/>
                </a:lnTo>
                <a:lnTo>
                  <a:pt x="476990" y="666377"/>
                </a:lnTo>
                <a:lnTo>
                  <a:pt x="439639" y="691610"/>
                </a:lnTo>
                <a:lnTo>
                  <a:pt x="400865" y="714805"/>
                </a:lnTo>
                <a:lnTo>
                  <a:pt x="360744" y="735885"/>
                </a:lnTo>
                <a:lnTo>
                  <a:pt x="319353" y="754772"/>
                </a:lnTo>
                <a:lnTo>
                  <a:pt x="276768" y="771391"/>
                </a:lnTo>
                <a:lnTo>
                  <a:pt x="233067" y="785664"/>
                </a:lnTo>
                <a:lnTo>
                  <a:pt x="188327" y="797514"/>
                </a:lnTo>
                <a:lnTo>
                  <a:pt x="142623" y="806864"/>
                </a:lnTo>
                <a:lnTo>
                  <a:pt x="96034" y="813638"/>
                </a:lnTo>
                <a:lnTo>
                  <a:pt x="48635" y="817759"/>
                </a:lnTo>
                <a:lnTo>
                  <a:pt x="505" y="819150"/>
                </a:lnTo>
                <a:lnTo>
                  <a:pt x="336" y="819150"/>
                </a:lnTo>
                <a:lnTo>
                  <a:pt x="168" y="819150"/>
                </a:lnTo>
                <a:lnTo>
                  <a:pt x="0" y="819150"/>
                </a:lnTo>
                <a:lnTo>
                  <a:pt x="505" y="0"/>
                </a:lnTo>
                <a:lnTo>
                  <a:pt x="819655" y="0"/>
                </a:lnTo>
                <a:close/>
              </a:path>
            </a:pathLst>
          </a:custGeom>
          <a:ln w="3175">
            <a:solidFill>
              <a:srgbClr val="D2C3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28015" y="6095"/>
            <a:ext cx="1784604" cy="17846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69163" y="21335"/>
            <a:ext cx="1702435" cy="1702435"/>
          </a:xfrm>
          <a:custGeom>
            <a:avLst/>
            <a:gdLst/>
            <a:ahLst/>
            <a:cxnLst/>
            <a:rect l="l" t="t" r="r" b="b"/>
            <a:pathLst>
              <a:path w="1702435" h="1702435">
                <a:moveTo>
                  <a:pt x="0" y="851154"/>
                </a:moveTo>
                <a:lnTo>
                  <a:pt x="1347" y="802859"/>
                </a:lnTo>
                <a:lnTo>
                  <a:pt x="5341" y="755271"/>
                </a:lnTo>
                <a:lnTo>
                  <a:pt x="11910" y="708461"/>
                </a:lnTo>
                <a:lnTo>
                  <a:pt x="20983" y="662500"/>
                </a:lnTo>
                <a:lnTo>
                  <a:pt x="32487" y="617462"/>
                </a:lnTo>
                <a:lnTo>
                  <a:pt x="46350" y="573417"/>
                </a:lnTo>
                <a:lnTo>
                  <a:pt x="62501" y="530438"/>
                </a:lnTo>
                <a:lnTo>
                  <a:pt x="80868" y="488596"/>
                </a:lnTo>
                <a:lnTo>
                  <a:pt x="101378" y="447964"/>
                </a:lnTo>
                <a:lnTo>
                  <a:pt x="123961" y="408613"/>
                </a:lnTo>
                <a:lnTo>
                  <a:pt x="148543" y="370615"/>
                </a:lnTo>
                <a:lnTo>
                  <a:pt x="175055" y="334042"/>
                </a:lnTo>
                <a:lnTo>
                  <a:pt x="203422" y="298966"/>
                </a:lnTo>
                <a:lnTo>
                  <a:pt x="233574" y="265459"/>
                </a:lnTo>
                <a:lnTo>
                  <a:pt x="265439" y="233593"/>
                </a:lnTo>
                <a:lnTo>
                  <a:pt x="298945" y="203439"/>
                </a:lnTo>
                <a:lnTo>
                  <a:pt x="334020" y="175070"/>
                </a:lnTo>
                <a:lnTo>
                  <a:pt x="370593" y="148557"/>
                </a:lnTo>
                <a:lnTo>
                  <a:pt x="408590" y="123973"/>
                </a:lnTo>
                <a:lnTo>
                  <a:pt x="447941" y="101388"/>
                </a:lnTo>
                <a:lnTo>
                  <a:pt x="488574" y="80876"/>
                </a:lnTo>
                <a:lnTo>
                  <a:pt x="530417" y="62508"/>
                </a:lnTo>
                <a:lnTo>
                  <a:pt x="573397" y="46355"/>
                </a:lnTo>
                <a:lnTo>
                  <a:pt x="617444" y="32490"/>
                </a:lnTo>
                <a:lnTo>
                  <a:pt x="662485" y="20985"/>
                </a:lnTo>
                <a:lnTo>
                  <a:pt x="708448" y="11912"/>
                </a:lnTo>
                <a:lnTo>
                  <a:pt x="755262" y="5342"/>
                </a:lnTo>
                <a:lnTo>
                  <a:pt x="802854" y="1347"/>
                </a:lnTo>
                <a:lnTo>
                  <a:pt x="851154" y="0"/>
                </a:lnTo>
                <a:lnTo>
                  <a:pt x="899448" y="1347"/>
                </a:lnTo>
                <a:lnTo>
                  <a:pt x="947036" y="5342"/>
                </a:lnTo>
                <a:lnTo>
                  <a:pt x="993846" y="11912"/>
                </a:lnTo>
                <a:lnTo>
                  <a:pt x="1039807" y="20985"/>
                </a:lnTo>
                <a:lnTo>
                  <a:pt x="1084845" y="32490"/>
                </a:lnTo>
                <a:lnTo>
                  <a:pt x="1128890" y="46355"/>
                </a:lnTo>
                <a:lnTo>
                  <a:pt x="1171869" y="62508"/>
                </a:lnTo>
                <a:lnTo>
                  <a:pt x="1213711" y="80876"/>
                </a:lnTo>
                <a:lnTo>
                  <a:pt x="1254343" y="101388"/>
                </a:lnTo>
                <a:lnTo>
                  <a:pt x="1293694" y="123973"/>
                </a:lnTo>
                <a:lnTo>
                  <a:pt x="1331692" y="148557"/>
                </a:lnTo>
                <a:lnTo>
                  <a:pt x="1368265" y="175070"/>
                </a:lnTo>
                <a:lnTo>
                  <a:pt x="1403341" y="203439"/>
                </a:lnTo>
                <a:lnTo>
                  <a:pt x="1436848" y="233593"/>
                </a:lnTo>
                <a:lnTo>
                  <a:pt x="1468714" y="265459"/>
                </a:lnTo>
                <a:lnTo>
                  <a:pt x="1498868" y="298966"/>
                </a:lnTo>
                <a:lnTo>
                  <a:pt x="1527237" y="334042"/>
                </a:lnTo>
                <a:lnTo>
                  <a:pt x="1553750" y="370615"/>
                </a:lnTo>
                <a:lnTo>
                  <a:pt x="1578334" y="408613"/>
                </a:lnTo>
                <a:lnTo>
                  <a:pt x="1600919" y="447964"/>
                </a:lnTo>
                <a:lnTo>
                  <a:pt x="1621431" y="488596"/>
                </a:lnTo>
                <a:lnTo>
                  <a:pt x="1639799" y="530438"/>
                </a:lnTo>
                <a:lnTo>
                  <a:pt x="1655952" y="573417"/>
                </a:lnTo>
                <a:lnTo>
                  <a:pt x="1669817" y="617462"/>
                </a:lnTo>
                <a:lnTo>
                  <a:pt x="1681322" y="662500"/>
                </a:lnTo>
                <a:lnTo>
                  <a:pt x="1690395" y="708461"/>
                </a:lnTo>
                <a:lnTo>
                  <a:pt x="1696965" y="755271"/>
                </a:lnTo>
                <a:lnTo>
                  <a:pt x="1700960" y="802859"/>
                </a:lnTo>
                <a:lnTo>
                  <a:pt x="1702308" y="851154"/>
                </a:lnTo>
                <a:lnTo>
                  <a:pt x="1700960" y="899448"/>
                </a:lnTo>
                <a:lnTo>
                  <a:pt x="1696965" y="947036"/>
                </a:lnTo>
                <a:lnTo>
                  <a:pt x="1690395" y="993846"/>
                </a:lnTo>
                <a:lnTo>
                  <a:pt x="1681322" y="1039807"/>
                </a:lnTo>
                <a:lnTo>
                  <a:pt x="1669817" y="1084845"/>
                </a:lnTo>
                <a:lnTo>
                  <a:pt x="1655952" y="1128890"/>
                </a:lnTo>
                <a:lnTo>
                  <a:pt x="1639799" y="1171869"/>
                </a:lnTo>
                <a:lnTo>
                  <a:pt x="1621431" y="1213711"/>
                </a:lnTo>
                <a:lnTo>
                  <a:pt x="1600919" y="1254343"/>
                </a:lnTo>
                <a:lnTo>
                  <a:pt x="1578334" y="1293694"/>
                </a:lnTo>
                <a:lnTo>
                  <a:pt x="1553750" y="1331692"/>
                </a:lnTo>
                <a:lnTo>
                  <a:pt x="1527237" y="1368265"/>
                </a:lnTo>
                <a:lnTo>
                  <a:pt x="1498868" y="1403341"/>
                </a:lnTo>
                <a:lnTo>
                  <a:pt x="1468714" y="1436848"/>
                </a:lnTo>
                <a:lnTo>
                  <a:pt x="1436848" y="1468714"/>
                </a:lnTo>
                <a:lnTo>
                  <a:pt x="1403341" y="1498868"/>
                </a:lnTo>
                <a:lnTo>
                  <a:pt x="1368265" y="1527237"/>
                </a:lnTo>
                <a:lnTo>
                  <a:pt x="1331692" y="1553750"/>
                </a:lnTo>
                <a:lnTo>
                  <a:pt x="1293694" y="1578334"/>
                </a:lnTo>
                <a:lnTo>
                  <a:pt x="1254343" y="1600919"/>
                </a:lnTo>
                <a:lnTo>
                  <a:pt x="1213711" y="1621431"/>
                </a:lnTo>
                <a:lnTo>
                  <a:pt x="1171869" y="1639799"/>
                </a:lnTo>
                <a:lnTo>
                  <a:pt x="1128890" y="1655952"/>
                </a:lnTo>
                <a:lnTo>
                  <a:pt x="1084845" y="1669817"/>
                </a:lnTo>
                <a:lnTo>
                  <a:pt x="1039807" y="1681322"/>
                </a:lnTo>
                <a:lnTo>
                  <a:pt x="993846" y="1690395"/>
                </a:lnTo>
                <a:lnTo>
                  <a:pt x="947036" y="1696965"/>
                </a:lnTo>
                <a:lnTo>
                  <a:pt x="899448" y="1700960"/>
                </a:lnTo>
                <a:lnTo>
                  <a:pt x="851154" y="1702308"/>
                </a:lnTo>
                <a:lnTo>
                  <a:pt x="802854" y="1700960"/>
                </a:lnTo>
                <a:lnTo>
                  <a:pt x="755262" y="1696965"/>
                </a:lnTo>
                <a:lnTo>
                  <a:pt x="708448" y="1690395"/>
                </a:lnTo>
                <a:lnTo>
                  <a:pt x="662485" y="1681322"/>
                </a:lnTo>
                <a:lnTo>
                  <a:pt x="617444" y="1669817"/>
                </a:lnTo>
                <a:lnTo>
                  <a:pt x="573397" y="1655952"/>
                </a:lnTo>
                <a:lnTo>
                  <a:pt x="530417" y="1639799"/>
                </a:lnTo>
                <a:lnTo>
                  <a:pt x="488574" y="1621431"/>
                </a:lnTo>
                <a:lnTo>
                  <a:pt x="447941" y="1600919"/>
                </a:lnTo>
                <a:lnTo>
                  <a:pt x="408590" y="1578334"/>
                </a:lnTo>
                <a:lnTo>
                  <a:pt x="370593" y="1553750"/>
                </a:lnTo>
                <a:lnTo>
                  <a:pt x="334020" y="1527237"/>
                </a:lnTo>
                <a:lnTo>
                  <a:pt x="298945" y="1498868"/>
                </a:lnTo>
                <a:lnTo>
                  <a:pt x="265439" y="1468714"/>
                </a:lnTo>
                <a:lnTo>
                  <a:pt x="233574" y="1436848"/>
                </a:lnTo>
                <a:lnTo>
                  <a:pt x="203422" y="1403341"/>
                </a:lnTo>
                <a:lnTo>
                  <a:pt x="175055" y="1368265"/>
                </a:lnTo>
                <a:lnTo>
                  <a:pt x="148543" y="1331692"/>
                </a:lnTo>
                <a:lnTo>
                  <a:pt x="123961" y="1293694"/>
                </a:lnTo>
                <a:lnTo>
                  <a:pt x="101378" y="1254343"/>
                </a:lnTo>
                <a:lnTo>
                  <a:pt x="80868" y="1213711"/>
                </a:lnTo>
                <a:lnTo>
                  <a:pt x="62501" y="1171869"/>
                </a:lnTo>
                <a:lnTo>
                  <a:pt x="46350" y="1128890"/>
                </a:lnTo>
                <a:lnTo>
                  <a:pt x="32487" y="1084845"/>
                </a:lnTo>
                <a:lnTo>
                  <a:pt x="20983" y="1039807"/>
                </a:lnTo>
                <a:lnTo>
                  <a:pt x="11910" y="993846"/>
                </a:lnTo>
                <a:lnTo>
                  <a:pt x="5341" y="947036"/>
                </a:lnTo>
                <a:lnTo>
                  <a:pt x="1347" y="899448"/>
                </a:lnTo>
                <a:lnTo>
                  <a:pt x="0" y="851154"/>
                </a:lnTo>
                <a:close/>
              </a:path>
            </a:pathLst>
          </a:custGeom>
          <a:ln w="27432">
            <a:solidFill>
              <a:srgbClr val="FFF6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72212" y="1045463"/>
            <a:ext cx="1155192" cy="11506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87319" y="1050633"/>
            <a:ext cx="1116813" cy="11114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87319" y="1050633"/>
            <a:ext cx="1116965" cy="1111885"/>
          </a:xfrm>
          <a:custGeom>
            <a:avLst/>
            <a:gdLst/>
            <a:ahLst/>
            <a:cxnLst/>
            <a:rect l="l" t="t" r="r" b="b"/>
            <a:pathLst>
              <a:path w="1116965" h="1111885">
                <a:moveTo>
                  <a:pt x="118496" y="204634"/>
                </a:moveTo>
                <a:lnTo>
                  <a:pt x="149785" y="168741"/>
                </a:lnTo>
                <a:lnTo>
                  <a:pt x="183515" y="136234"/>
                </a:lnTo>
                <a:lnTo>
                  <a:pt x="219451" y="107137"/>
                </a:lnTo>
                <a:lnTo>
                  <a:pt x="257356" y="81474"/>
                </a:lnTo>
                <a:lnTo>
                  <a:pt x="296996" y="59270"/>
                </a:lnTo>
                <a:lnTo>
                  <a:pt x="338135" y="40547"/>
                </a:lnTo>
                <a:lnTo>
                  <a:pt x="380538" y="25331"/>
                </a:lnTo>
                <a:lnTo>
                  <a:pt x="423971" y="13644"/>
                </a:lnTo>
                <a:lnTo>
                  <a:pt x="468196" y="5510"/>
                </a:lnTo>
                <a:lnTo>
                  <a:pt x="512980" y="954"/>
                </a:lnTo>
                <a:lnTo>
                  <a:pt x="558087" y="0"/>
                </a:lnTo>
                <a:lnTo>
                  <a:pt x="603281" y="2670"/>
                </a:lnTo>
                <a:lnTo>
                  <a:pt x="648327" y="8990"/>
                </a:lnTo>
                <a:lnTo>
                  <a:pt x="692991" y="18983"/>
                </a:lnTo>
                <a:lnTo>
                  <a:pt x="737036" y="32672"/>
                </a:lnTo>
                <a:lnTo>
                  <a:pt x="780227" y="50083"/>
                </a:lnTo>
                <a:lnTo>
                  <a:pt x="822330" y="71238"/>
                </a:lnTo>
                <a:lnTo>
                  <a:pt x="863108" y="96162"/>
                </a:lnTo>
                <a:lnTo>
                  <a:pt x="902327" y="124878"/>
                </a:lnTo>
                <a:lnTo>
                  <a:pt x="939023" y="156757"/>
                </a:lnTo>
                <a:lnTo>
                  <a:pt x="972365" y="190998"/>
                </a:lnTo>
                <a:lnTo>
                  <a:pt x="1002325" y="227366"/>
                </a:lnTo>
                <a:lnTo>
                  <a:pt x="1028874" y="265625"/>
                </a:lnTo>
                <a:lnTo>
                  <a:pt x="1051985" y="305541"/>
                </a:lnTo>
                <a:lnTo>
                  <a:pt x="1071626" y="346879"/>
                </a:lnTo>
                <a:lnTo>
                  <a:pt x="1087772" y="389404"/>
                </a:lnTo>
                <a:lnTo>
                  <a:pt x="1100392" y="432881"/>
                </a:lnTo>
                <a:lnTo>
                  <a:pt x="1109458" y="477076"/>
                </a:lnTo>
                <a:lnTo>
                  <a:pt x="1114941" y="521754"/>
                </a:lnTo>
                <a:lnTo>
                  <a:pt x="1116813" y="566679"/>
                </a:lnTo>
                <a:lnTo>
                  <a:pt x="1115044" y="611617"/>
                </a:lnTo>
                <a:lnTo>
                  <a:pt x="1109608" y="656333"/>
                </a:lnTo>
                <a:lnTo>
                  <a:pt x="1100473" y="700593"/>
                </a:lnTo>
                <a:lnTo>
                  <a:pt x="1087613" y="744160"/>
                </a:lnTo>
                <a:lnTo>
                  <a:pt x="1070998" y="786801"/>
                </a:lnTo>
                <a:lnTo>
                  <a:pt x="1050600" y="828281"/>
                </a:lnTo>
                <a:lnTo>
                  <a:pt x="1026390" y="868365"/>
                </a:lnTo>
                <a:lnTo>
                  <a:pt x="998339" y="906817"/>
                </a:lnTo>
                <a:lnTo>
                  <a:pt x="967050" y="942710"/>
                </a:lnTo>
                <a:lnTo>
                  <a:pt x="933320" y="975218"/>
                </a:lnTo>
                <a:lnTo>
                  <a:pt x="897385" y="1004315"/>
                </a:lnTo>
                <a:lnTo>
                  <a:pt x="859481" y="1029978"/>
                </a:lnTo>
                <a:lnTo>
                  <a:pt x="819841" y="1052184"/>
                </a:lnTo>
                <a:lnTo>
                  <a:pt x="778703" y="1070908"/>
                </a:lnTo>
                <a:lnTo>
                  <a:pt x="736300" y="1086127"/>
                </a:lnTo>
                <a:lnTo>
                  <a:pt x="692869" y="1097817"/>
                </a:lnTo>
                <a:lnTo>
                  <a:pt x="648644" y="1105954"/>
                </a:lnTo>
                <a:lnTo>
                  <a:pt x="603860" y="1110515"/>
                </a:lnTo>
                <a:lnTo>
                  <a:pt x="558754" y="1111476"/>
                </a:lnTo>
                <a:lnTo>
                  <a:pt x="513560" y="1108813"/>
                </a:lnTo>
                <a:lnTo>
                  <a:pt x="468514" y="1102502"/>
                </a:lnTo>
                <a:lnTo>
                  <a:pt x="423850" y="1092519"/>
                </a:lnTo>
                <a:lnTo>
                  <a:pt x="379804" y="1078841"/>
                </a:lnTo>
                <a:lnTo>
                  <a:pt x="336612" y="1061444"/>
                </a:lnTo>
                <a:lnTo>
                  <a:pt x="294508" y="1040304"/>
                </a:lnTo>
                <a:lnTo>
                  <a:pt x="253729" y="1015397"/>
                </a:lnTo>
                <a:lnTo>
                  <a:pt x="214508" y="986700"/>
                </a:lnTo>
                <a:lnTo>
                  <a:pt x="177812" y="954821"/>
                </a:lnTo>
                <a:lnTo>
                  <a:pt x="144469" y="920580"/>
                </a:lnTo>
                <a:lnTo>
                  <a:pt x="114507" y="884212"/>
                </a:lnTo>
                <a:lnTo>
                  <a:pt x="87955" y="845952"/>
                </a:lnTo>
                <a:lnTo>
                  <a:pt x="64842" y="806035"/>
                </a:lnTo>
                <a:lnTo>
                  <a:pt x="45198" y="764695"/>
                </a:lnTo>
                <a:lnTo>
                  <a:pt x="29049" y="722168"/>
                </a:lnTo>
                <a:lnTo>
                  <a:pt x="16427" y="678687"/>
                </a:lnTo>
                <a:lnTo>
                  <a:pt x="7358" y="634488"/>
                </a:lnTo>
                <a:lnTo>
                  <a:pt x="1873" y="589806"/>
                </a:lnTo>
                <a:lnTo>
                  <a:pt x="0" y="544874"/>
                </a:lnTo>
                <a:lnTo>
                  <a:pt x="1767" y="499929"/>
                </a:lnTo>
                <a:lnTo>
                  <a:pt x="7203" y="455204"/>
                </a:lnTo>
                <a:lnTo>
                  <a:pt x="16338" y="410935"/>
                </a:lnTo>
                <a:lnTo>
                  <a:pt x="29200" y="367355"/>
                </a:lnTo>
                <a:lnTo>
                  <a:pt x="45818" y="324701"/>
                </a:lnTo>
                <a:lnTo>
                  <a:pt x="66221" y="283206"/>
                </a:lnTo>
                <a:lnTo>
                  <a:pt x="90437" y="243105"/>
                </a:lnTo>
                <a:lnTo>
                  <a:pt x="118496" y="204634"/>
                </a:lnTo>
                <a:close/>
              </a:path>
              <a:path w="1116965" h="1111885">
                <a:moveTo>
                  <a:pt x="220477" y="286041"/>
                </a:moveTo>
                <a:lnTo>
                  <a:pt x="193856" y="323455"/>
                </a:lnTo>
                <a:lnTo>
                  <a:pt x="171955" y="362810"/>
                </a:lnTo>
                <a:lnTo>
                  <a:pt x="154729" y="403741"/>
                </a:lnTo>
                <a:lnTo>
                  <a:pt x="142131" y="445881"/>
                </a:lnTo>
                <a:lnTo>
                  <a:pt x="134116" y="488865"/>
                </a:lnTo>
                <a:lnTo>
                  <a:pt x="130638" y="532328"/>
                </a:lnTo>
                <a:lnTo>
                  <a:pt x="131651" y="575903"/>
                </a:lnTo>
                <a:lnTo>
                  <a:pt x="137108" y="619227"/>
                </a:lnTo>
                <a:lnTo>
                  <a:pt x="146964" y="661933"/>
                </a:lnTo>
                <a:lnTo>
                  <a:pt x="161173" y="703655"/>
                </a:lnTo>
                <a:lnTo>
                  <a:pt x="179689" y="744028"/>
                </a:lnTo>
                <a:lnTo>
                  <a:pt x="202465" y="782686"/>
                </a:lnTo>
                <a:lnTo>
                  <a:pt x="229457" y="819265"/>
                </a:lnTo>
                <a:lnTo>
                  <a:pt x="260618" y="853397"/>
                </a:lnTo>
                <a:lnTo>
                  <a:pt x="295902" y="884719"/>
                </a:lnTo>
                <a:lnTo>
                  <a:pt x="334265" y="912179"/>
                </a:lnTo>
                <a:lnTo>
                  <a:pt x="374453" y="934995"/>
                </a:lnTo>
                <a:lnTo>
                  <a:pt x="416101" y="953204"/>
                </a:lnTo>
                <a:lnTo>
                  <a:pt x="458841" y="966841"/>
                </a:lnTo>
                <a:lnTo>
                  <a:pt x="502308" y="975943"/>
                </a:lnTo>
                <a:lnTo>
                  <a:pt x="546136" y="980546"/>
                </a:lnTo>
                <a:lnTo>
                  <a:pt x="589957" y="980687"/>
                </a:lnTo>
                <a:lnTo>
                  <a:pt x="633406" y="976403"/>
                </a:lnTo>
                <a:lnTo>
                  <a:pt x="676117" y="967728"/>
                </a:lnTo>
                <a:lnTo>
                  <a:pt x="717723" y="954701"/>
                </a:lnTo>
                <a:lnTo>
                  <a:pt x="757858" y="937356"/>
                </a:lnTo>
                <a:lnTo>
                  <a:pt x="796155" y="915731"/>
                </a:lnTo>
                <a:lnTo>
                  <a:pt x="832248" y="889862"/>
                </a:lnTo>
                <a:lnTo>
                  <a:pt x="865771" y="859785"/>
                </a:lnTo>
                <a:lnTo>
                  <a:pt x="896358" y="825537"/>
                </a:lnTo>
                <a:lnTo>
                  <a:pt x="922982" y="788101"/>
                </a:lnTo>
                <a:lnTo>
                  <a:pt x="944884" y="748730"/>
                </a:lnTo>
                <a:lnTo>
                  <a:pt x="962111" y="707789"/>
                </a:lnTo>
                <a:lnTo>
                  <a:pt x="974709" y="665643"/>
                </a:lnTo>
                <a:lnTo>
                  <a:pt x="982725" y="622657"/>
                </a:lnTo>
                <a:lnTo>
                  <a:pt x="986203" y="579196"/>
                </a:lnTo>
                <a:lnTo>
                  <a:pt x="985191" y="535624"/>
                </a:lnTo>
                <a:lnTo>
                  <a:pt x="979734" y="492307"/>
                </a:lnTo>
                <a:lnTo>
                  <a:pt x="969878" y="449609"/>
                </a:lnTo>
                <a:lnTo>
                  <a:pt x="955669" y="407895"/>
                </a:lnTo>
                <a:lnTo>
                  <a:pt x="937154" y="367530"/>
                </a:lnTo>
                <a:lnTo>
                  <a:pt x="914378" y="328880"/>
                </a:lnTo>
                <a:lnTo>
                  <a:pt x="887387" y="292308"/>
                </a:lnTo>
                <a:lnTo>
                  <a:pt x="856228" y="258179"/>
                </a:lnTo>
                <a:lnTo>
                  <a:pt x="820946" y="226859"/>
                </a:lnTo>
                <a:lnTo>
                  <a:pt x="782581" y="199399"/>
                </a:lnTo>
                <a:lnTo>
                  <a:pt x="742390" y="176583"/>
                </a:lnTo>
                <a:lnTo>
                  <a:pt x="700741" y="158375"/>
                </a:lnTo>
                <a:lnTo>
                  <a:pt x="657999" y="144737"/>
                </a:lnTo>
                <a:lnTo>
                  <a:pt x="614531" y="135635"/>
                </a:lnTo>
                <a:lnTo>
                  <a:pt x="570702" y="131032"/>
                </a:lnTo>
                <a:lnTo>
                  <a:pt x="526880" y="130891"/>
                </a:lnTo>
                <a:lnTo>
                  <a:pt x="483430" y="135175"/>
                </a:lnTo>
                <a:lnTo>
                  <a:pt x="440719" y="143850"/>
                </a:lnTo>
                <a:lnTo>
                  <a:pt x="399113" y="156877"/>
                </a:lnTo>
                <a:lnTo>
                  <a:pt x="358978" y="174222"/>
                </a:lnTo>
                <a:lnTo>
                  <a:pt x="320681" y="195847"/>
                </a:lnTo>
                <a:lnTo>
                  <a:pt x="284587" y="221716"/>
                </a:lnTo>
                <a:lnTo>
                  <a:pt x="251064" y="251793"/>
                </a:lnTo>
                <a:lnTo>
                  <a:pt x="220477" y="286041"/>
                </a:lnTo>
                <a:close/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013460" y="0"/>
            <a:ext cx="8130540" cy="6858000"/>
          </a:xfrm>
          <a:custGeom>
            <a:avLst/>
            <a:gdLst/>
            <a:ahLst/>
            <a:cxnLst/>
            <a:rect l="l" t="t" r="r" b="b"/>
            <a:pathLst>
              <a:path w="8130540" h="6858000">
                <a:moveTo>
                  <a:pt x="8130540" y="0"/>
                </a:moveTo>
                <a:lnTo>
                  <a:pt x="0" y="0"/>
                </a:lnTo>
                <a:lnTo>
                  <a:pt x="0" y="6858000"/>
                </a:lnTo>
                <a:lnTo>
                  <a:pt x="8130540" y="6858000"/>
                </a:lnTo>
                <a:lnTo>
                  <a:pt x="81305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935736" y="0"/>
            <a:ext cx="155447" cy="68579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1014983" y="0"/>
            <a:ext cx="73660" cy="6858000"/>
          </a:xfrm>
          <a:custGeom>
            <a:avLst/>
            <a:gdLst/>
            <a:ahLst/>
            <a:cxnLst/>
            <a:rect l="l" t="t" r="r" b="b"/>
            <a:pathLst>
              <a:path w="73659" h="6858000">
                <a:moveTo>
                  <a:pt x="73152" y="0"/>
                </a:moveTo>
                <a:lnTo>
                  <a:pt x="0" y="0"/>
                </a:lnTo>
                <a:lnTo>
                  <a:pt x="0" y="6858000"/>
                </a:lnTo>
                <a:lnTo>
                  <a:pt x="73152" y="6858000"/>
                </a:lnTo>
                <a:lnTo>
                  <a:pt x="731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33677" y="490854"/>
            <a:ext cx="6676644" cy="6807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00" b="0" i="0">
                <a:solidFill>
                  <a:srgbClr val="56221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86512" y="1468882"/>
            <a:ext cx="8570975" cy="1565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0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21892" y="950975"/>
            <a:ext cx="7607934" cy="1221105"/>
            <a:chOff x="921892" y="950975"/>
            <a:chExt cx="7607934" cy="1221105"/>
          </a:xfrm>
        </p:grpSpPr>
        <p:sp>
          <p:nvSpPr>
            <p:cNvPr id="3" name="object 3"/>
            <p:cNvSpPr/>
            <p:nvPr/>
          </p:nvSpPr>
          <p:spPr>
            <a:xfrm>
              <a:off x="922781" y="1415033"/>
              <a:ext cx="210312" cy="21031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21892" y="1339595"/>
              <a:ext cx="304927" cy="28663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59763" y="950975"/>
              <a:ext cx="7370064" cy="122072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11553" y="1103503"/>
            <a:ext cx="6666230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Localização e Fuso</a:t>
            </a:r>
            <a:r>
              <a:rPr spc="-45" dirty="0"/>
              <a:t> </a:t>
            </a:r>
            <a:r>
              <a:rPr spc="-5" dirty="0"/>
              <a:t>Horário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510030" y="2288794"/>
            <a:ext cx="3811270" cy="21539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dirty="0">
                <a:solidFill>
                  <a:srgbClr val="310D04"/>
                </a:solidFill>
                <a:latin typeface="Arial"/>
                <a:cs typeface="Arial"/>
              </a:rPr>
              <a:t>Fusos</a:t>
            </a:r>
            <a:r>
              <a:rPr sz="2600" spc="-25" dirty="0">
                <a:solidFill>
                  <a:srgbClr val="310D04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310D04"/>
                </a:solidFill>
                <a:latin typeface="Arial"/>
                <a:cs typeface="Arial"/>
              </a:rPr>
              <a:t>horários</a:t>
            </a:r>
            <a:endParaRPr sz="2600">
              <a:latin typeface="Arial"/>
              <a:cs typeface="Arial"/>
            </a:endParaRPr>
          </a:p>
          <a:p>
            <a:pPr marL="12700" marR="5080">
              <a:lnSpc>
                <a:spcPts val="6820"/>
              </a:lnSpc>
              <a:spcBef>
                <a:spcPts val="840"/>
              </a:spcBef>
            </a:pPr>
            <a:r>
              <a:rPr sz="2600" dirty="0">
                <a:solidFill>
                  <a:srgbClr val="310D04"/>
                </a:solidFill>
                <a:latin typeface="Arial"/>
                <a:cs typeface="Arial"/>
              </a:rPr>
              <a:t>Fusos horários</a:t>
            </a:r>
            <a:r>
              <a:rPr sz="2600" spc="-75" dirty="0">
                <a:solidFill>
                  <a:srgbClr val="310D04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310D04"/>
                </a:solidFill>
                <a:latin typeface="Arial"/>
                <a:cs typeface="Arial"/>
              </a:rPr>
              <a:t>brasileiros  Horário de</a:t>
            </a:r>
            <a:r>
              <a:rPr sz="2600" spc="-20" dirty="0">
                <a:solidFill>
                  <a:srgbClr val="310D04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310D04"/>
                </a:solidFill>
                <a:latin typeface="Arial"/>
                <a:cs typeface="Arial"/>
              </a:rPr>
              <a:t>verão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9" name="Som gravado">
            <a:hlinkClick r:id="" action="ppaction://media"/>
            <a:extLst>
              <a:ext uri="{FF2B5EF4-FFF2-40B4-BE49-F238E27FC236}">
                <a16:creationId xmlns:a16="http://schemas.microsoft.com/office/drawing/2014/main" id="{E592BC70-5CC8-4D69-82C9-D7876ABAA9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2811" y="338327"/>
            <a:ext cx="4853940" cy="12207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14602" y="490854"/>
            <a:ext cx="4151629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Horário de</a:t>
            </a:r>
            <a:r>
              <a:rPr spc="-45" dirty="0"/>
              <a:t> </a:t>
            </a:r>
            <a:r>
              <a:rPr spc="-55" dirty="0"/>
              <a:t>Verão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596897" y="1468882"/>
            <a:ext cx="7261225" cy="40811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715" algn="just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Arial"/>
                <a:cs typeface="Arial"/>
              </a:rPr>
              <a:t>Geralmente, </a:t>
            </a:r>
            <a:r>
              <a:rPr sz="3200" dirty="0">
                <a:latin typeface="Arial"/>
                <a:cs typeface="Arial"/>
              </a:rPr>
              <a:t>o </a:t>
            </a:r>
            <a:r>
              <a:rPr sz="3200" spc="-5" dirty="0">
                <a:latin typeface="Arial"/>
                <a:cs typeface="Arial"/>
              </a:rPr>
              <a:t>horário de </a:t>
            </a:r>
            <a:r>
              <a:rPr sz="3200" dirty="0">
                <a:latin typeface="Arial"/>
                <a:cs typeface="Arial"/>
              </a:rPr>
              <a:t>verão é  </a:t>
            </a:r>
            <a:r>
              <a:rPr sz="3200" spc="-5" dirty="0">
                <a:latin typeface="Arial"/>
                <a:cs typeface="Arial"/>
              </a:rPr>
              <a:t>adotado apenas nos Estados brasileiros  mais distantes da Linha do</a:t>
            </a:r>
            <a:r>
              <a:rPr sz="3200" spc="-50" dirty="0">
                <a:latin typeface="Arial"/>
                <a:cs typeface="Arial"/>
              </a:rPr>
              <a:t> </a:t>
            </a:r>
            <a:r>
              <a:rPr sz="3200" spc="-25" dirty="0">
                <a:latin typeface="Arial"/>
                <a:cs typeface="Arial"/>
              </a:rPr>
              <a:t>Equador.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35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</a:pPr>
            <a:r>
              <a:rPr sz="3200" dirty="0">
                <a:latin typeface="Arial"/>
                <a:cs typeface="Arial"/>
              </a:rPr>
              <a:t>O </a:t>
            </a:r>
            <a:r>
              <a:rPr sz="3200" spc="-5" dirty="0">
                <a:latin typeface="Arial"/>
                <a:cs typeface="Arial"/>
              </a:rPr>
              <a:t>horário de </a:t>
            </a:r>
            <a:r>
              <a:rPr sz="3200" dirty="0">
                <a:latin typeface="Arial"/>
                <a:cs typeface="Arial"/>
              </a:rPr>
              <a:t>verão é </a:t>
            </a:r>
            <a:r>
              <a:rPr sz="3200" spc="-5" dirty="0">
                <a:latin typeface="Arial"/>
                <a:cs typeface="Arial"/>
              </a:rPr>
              <a:t>adotado </a:t>
            </a:r>
            <a:r>
              <a:rPr sz="3200" spc="-10" dirty="0">
                <a:latin typeface="Arial"/>
                <a:cs typeface="Arial"/>
              </a:rPr>
              <a:t>nos  </a:t>
            </a:r>
            <a:r>
              <a:rPr sz="3200" spc="-5" dirty="0">
                <a:latin typeface="Arial"/>
                <a:cs typeface="Arial"/>
              </a:rPr>
              <a:t>meses de outubro </a:t>
            </a:r>
            <a:r>
              <a:rPr sz="3200" dirty="0">
                <a:latin typeface="Arial"/>
                <a:cs typeface="Arial"/>
              </a:rPr>
              <a:t>a </a:t>
            </a:r>
            <a:r>
              <a:rPr sz="3200" spc="-5" dirty="0">
                <a:latin typeface="Arial"/>
                <a:cs typeface="Arial"/>
              </a:rPr>
              <a:t>fevereiro, </a:t>
            </a:r>
            <a:r>
              <a:rPr sz="3200" spc="-10" dirty="0">
                <a:latin typeface="Arial"/>
                <a:cs typeface="Arial"/>
              </a:rPr>
              <a:t>quando  </a:t>
            </a:r>
            <a:r>
              <a:rPr sz="3200" spc="-5" dirty="0">
                <a:latin typeface="Arial"/>
                <a:cs typeface="Arial"/>
              </a:rPr>
              <a:t>os relógios </a:t>
            </a:r>
            <a:r>
              <a:rPr sz="3200" spc="-10" dirty="0">
                <a:latin typeface="Arial"/>
                <a:cs typeface="Arial"/>
              </a:rPr>
              <a:t>são </a:t>
            </a:r>
            <a:r>
              <a:rPr sz="3200" spc="-5" dirty="0">
                <a:latin typeface="Arial"/>
                <a:cs typeface="Arial"/>
              </a:rPr>
              <a:t>adiantados </a:t>
            </a:r>
            <a:r>
              <a:rPr sz="3200" spc="-10" dirty="0">
                <a:latin typeface="Arial"/>
                <a:cs typeface="Arial"/>
              </a:rPr>
              <a:t>em uma  </a:t>
            </a:r>
            <a:r>
              <a:rPr sz="3200" spc="-5" dirty="0">
                <a:latin typeface="Arial"/>
                <a:cs typeface="Arial"/>
              </a:rPr>
              <a:t>hora.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id="{467C036A-68C5-4B73-AD38-046F743AC4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2811" y="338327"/>
            <a:ext cx="4792980" cy="12207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14602" y="490854"/>
            <a:ext cx="4090670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Horário de</a:t>
            </a:r>
            <a:r>
              <a:rPr spc="-55" dirty="0"/>
              <a:t> </a:t>
            </a:r>
            <a:r>
              <a:rPr spc="-5" dirty="0"/>
              <a:t>verão</a:t>
            </a:r>
          </a:p>
        </p:txBody>
      </p:sp>
      <p:pic>
        <p:nvPicPr>
          <p:cNvPr id="7" name="Imagem 6" descr="Uma imagem contendo texto, mapa&#10;&#10;Descrição gerada automaticamente">
            <a:extLst>
              <a:ext uri="{FF2B5EF4-FFF2-40B4-BE49-F238E27FC236}">
                <a16:creationId xmlns:a16="http://schemas.microsoft.com/office/drawing/2014/main" id="{51AE5D6C-0C32-4BA4-AB78-97BA9EBFFA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711578"/>
            <a:ext cx="5832943" cy="4003422"/>
          </a:xfrm>
          <a:prstGeom prst="rect">
            <a:avLst/>
          </a:prstGeom>
        </p:spPr>
      </p:pic>
      <p:pic>
        <p:nvPicPr>
          <p:cNvPr id="8" name="Som gravado">
            <a:hlinkClick r:id="" action="ppaction://media"/>
            <a:extLst>
              <a:ext uri="{FF2B5EF4-FFF2-40B4-BE49-F238E27FC236}">
                <a16:creationId xmlns:a16="http://schemas.microsoft.com/office/drawing/2014/main" id="{25AEF99F-63D4-4B6C-94B4-20CAC3EE2C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D9A3761-3321-49FE-B1AC-8BD077C49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468882"/>
            <a:ext cx="7485887" cy="984885"/>
          </a:xfrm>
        </p:spPr>
        <p:txBody>
          <a:bodyPr/>
          <a:lstStyle/>
          <a:p>
            <a:r>
              <a:rPr lang="pt-BR" dirty="0"/>
              <a:t>* Fazer os exercícios da apostila páginas: 57, 61, 62, 63 e 64.</a:t>
            </a:r>
          </a:p>
        </p:txBody>
      </p:sp>
    </p:spTree>
    <p:extLst>
      <p:ext uri="{BB962C8B-B14F-4D97-AF65-F5344CB8AC3E}">
        <p14:creationId xmlns:p14="http://schemas.microsoft.com/office/powerpoint/2010/main" val="1788329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2811" y="338327"/>
            <a:ext cx="7098792" cy="12207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337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Localização e fuso</a:t>
            </a:r>
            <a:r>
              <a:rPr spc="-30" dirty="0"/>
              <a:t> </a:t>
            </a:r>
            <a:r>
              <a:rPr spc="-5" dirty="0"/>
              <a:t>horário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596897" y="1468882"/>
            <a:ext cx="7260590" cy="41573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Arial"/>
                <a:cs typeface="Arial"/>
              </a:rPr>
              <a:t>Fuso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horário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6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</a:pPr>
            <a:r>
              <a:rPr sz="3200" dirty="0">
                <a:latin typeface="Arial"/>
                <a:cs typeface="Arial"/>
              </a:rPr>
              <a:t>Por </a:t>
            </a:r>
            <a:r>
              <a:rPr sz="3200" spc="-5" dirty="0">
                <a:latin typeface="Arial"/>
                <a:cs typeface="Arial"/>
              </a:rPr>
              <a:t>causa do movimento de rotação </a:t>
            </a:r>
            <a:r>
              <a:rPr sz="3200" spc="-10" dirty="0">
                <a:latin typeface="Arial"/>
                <a:cs typeface="Arial"/>
              </a:rPr>
              <a:t>da  </a:t>
            </a:r>
            <a:r>
              <a:rPr sz="3200" spc="-5" dirty="0">
                <a:latin typeface="Arial"/>
                <a:cs typeface="Arial"/>
              </a:rPr>
              <a:t>terra, temos </a:t>
            </a:r>
            <a:r>
              <a:rPr sz="3200" dirty="0">
                <a:latin typeface="Arial"/>
                <a:cs typeface="Arial"/>
              </a:rPr>
              <a:t>a </a:t>
            </a:r>
            <a:r>
              <a:rPr sz="3200" spc="-5" dirty="0">
                <a:latin typeface="Arial"/>
                <a:cs typeface="Arial"/>
              </a:rPr>
              <a:t>alternância de dias </a:t>
            </a:r>
            <a:r>
              <a:rPr sz="3200" dirty="0">
                <a:latin typeface="Arial"/>
                <a:cs typeface="Arial"/>
              </a:rPr>
              <a:t>e  </a:t>
            </a:r>
            <a:r>
              <a:rPr sz="3200" spc="-5" dirty="0">
                <a:latin typeface="Arial"/>
                <a:cs typeface="Arial"/>
              </a:rPr>
              <a:t>noites, </a:t>
            </a:r>
            <a:r>
              <a:rPr sz="3200" dirty="0">
                <a:latin typeface="Arial"/>
                <a:cs typeface="Arial"/>
              </a:rPr>
              <a:t>como </a:t>
            </a:r>
            <a:r>
              <a:rPr sz="3200" spc="-5" dirty="0">
                <a:latin typeface="Arial"/>
                <a:cs typeface="Arial"/>
              </a:rPr>
              <a:t>consequência vários  pontos da terra apresentam diferentes  horários.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id="{A83AD542-23F3-467D-8C77-46DFAC5B23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2811" y="338327"/>
            <a:ext cx="7098792" cy="12207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337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Localização e fuso</a:t>
            </a:r>
            <a:r>
              <a:rPr spc="-30" dirty="0"/>
              <a:t> </a:t>
            </a:r>
            <a:r>
              <a:rPr spc="-5" dirty="0"/>
              <a:t>horário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286512" y="1468882"/>
            <a:ext cx="8570975" cy="149079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22705" marR="508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Dividindo </a:t>
            </a:r>
            <a:r>
              <a:rPr dirty="0"/>
              <a:t>a </a:t>
            </a:r>
            <a:r>
              <a:rPr spc="-5" dirty="0"/>
              <a:t>circunferência da </a:t>
            </a:r>
            <a:r>
              <a:rPr spc="-75" dirty="0"/>
              <a:t>Terra </a:t>
            </a:r>
            <a:r>
              <a:rPr spc="-10" dirty="0"/>
              <a:t>360º  por </a:t>
            </a:r>
            <a:r>
              <a:rPr spc="-5" dirty="0"/>
              <a:t>24 horas</a:t>
            </a:r>
            <a:r>
              <a:rPr lang="pt-BR" spc="-5" dirty="0"/>
              <a:t>, Ou seja 360°/ 24h,</a:t>
            </a:r>
            <a:r>
              <a:rPr spc="-5" dirty="0"/>
              <a:t> </a:t>
            </a:r>
            <a:r>
              <a:rPr spc="-5" dirty="0" err="1"/>
              <a:t>temos</a:t>
            </a:r>
            <a:r>
              <a:rPr spc="-50" dirty="0"/>
              <a:t> </a:t>
            </a:r>
            <a:r>
              <a:rPr spc="-5" dirty="0"/>
              <a:t>15º</a:t>
            </a:r>
            <a:r>
              <a:rPr lang="pt-BR" spc="-5" dirty="0"/>
              <a:t>. A c</a:t>
            </a:r>
            <a:r>
              <a:rPr dirty="0" err="1"/>
              <a:t>ada</a:t>
            </a:r>
            <a:r>
              <a:rPr dirty="0"/>
              <a:t> </a:t>
            </a:r>
            <a:r>
              <a:rPr spc="-5" dirty="0"/>
              <a:t>15º </a:t>
            </a:r>
            <a:r>
              <a:rPr dirty="0"/>
              <a:t>corresponde a 1</a:t>
            </a:r>
            <a:r>
              <a:rPr spc="-110" dirty="0"/>
              <a:t> </a:t>
            </a:r>
            <a:r>
              <a:rPr spc="-5" dirty="0"/>
              <a:t>hora.</a:t>
            </a:r>
          </a:p>
        </p:txBody>
      </p:sp>
      <p:sp>
        <p:nvSpPr>
          <p:cNvPr id="5" name="object 5"/>
          <p:cNvSpPr/>
          <p:nvPr/>
        </p:nvSpPr>
        <p:spPr>
          <a:xfrm>
            <a:off x="2912362" y="3256984"/>
            <a:ext cx="3793237" cy="32626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Som gravado">
            <a:hlinkClick r:id="" action="ppaction://media"/>
            <a:extLst>
              <a:ext uri="{FF2B5EF4-FFF2-40B4-BE49-F238E27FC236}">
                <a16:creationId xmlns:a16="http://schemas.microsoft.com/office/drawing/2014/main" id="{8705437C-F9A2-4629-9EFE-46378F6D82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2811" y="338327"/>
            <a:ext cx="7098792" cy="12207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337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Localização e fuso</a:t>
            </a:r>
            <a:r>
              <a:rPr spc="-30" dirty="0"/>
              <a:t> </a:t>
            </a:r>
            <a:r>
              <a:rPr spc="-5" dirty="0"/>
              <a:t>horário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596897" y="1468882"/>
            <a:ext cx="420751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75030" algn="l"/>
                <a:tab pos="2277110" algn="l"/>
              </a:tabLst>
            </a:pPr>
            <a:r>
              <a:rPr sz="3200" spc="-5" dirty="0">
                <a:latin typeface="Arial"/>
                <a:cs typeface="Arial"/>
              </a:rPr>
              <a:t>A</a:t>
            </a:r>
            <a:r>
              <a:rPr sz="3200" dirty="0">
                <a:latin typeface="Arial"/>
                <a:cs typeface="Arial"/>
              </a:rPr>
              <a:t>s	h</a:t>
            </a:r>
            <a:r>
              <a:rPr sz="3200" spc="-10" dirty="0">
                <a:latin typeface="Arial"/>
                <a:cs typeface="Arial"/>
              </a:rPr>
              <a:t>or</a:t>
            </a:r>
            <a:r>
              <a:rPr sz="3200" dirty="0">
                <a:latin typeface="Arial"/>
                <a:cs typeface="Arial"/>
              </a:rPr>
              <a:t>as	a</a:t>
            </a:r>
            <a:r>
              <a:rPr sz="3200" spc="-25" dirty="0">
                <a:latin typeface="Arial"/>
                <a:cs typeface="Arial"/>
              </a:rPr>
              <a:t>u</a:t>
            </a:r>
            <a:r>
              <a:rPr sz="3200" dirty="0">
                <a:latin typeface="Arial"/>
                <a:cs typeface="Arial"/>
              </a:rPr>
              <a:t>m</a:t>
            </a:r>
            <a:r>
              <a:rPr sz="3200" spc="-10" dirty="0">
                <a:latin typeface="Arial"/>
                <a:cs typeface="Arial"/>
              </a:rPr>
              <a:t>e</a:t>
            </a:r>
            <a:r>
              <a:rPr sz="3200" dirty="0">
                <a:latin typeface="Arial"/>
                <a:cs typeface="Arial"/>
              </a:rPr>
              <a:t>nt</a:t>
            </a:r>
            <a:r>
              <a:rPr sz="3200" spc="-15" dirty="0">
                <a:latin typeface="Arial"/>
                <a:cs typeface="Arial"/>
              </a:rPr>
              <a:t>a</a:t>
            </a:r>
            <a:r>
              <a:rPr sz="3200" dirty="0">
                <a:latin typeface="Arial"/>
                <a:cs typeface="Arial"/>
              </a:rPr>
              <a:t>m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61681" y="1468882"/>
            <a:ext cx="149542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256030" algn="l"/>
              </a:tabLst>
            </a:pPr>
            <a:r>
              <a:rPr sz="3200" dirty="0">
                <a:latin typeface="Arial"/>
                <a:cs typeface="Arial"/>
              </a:rPr>
              <a:t>leste	e</a:t>
            </a:r>
            <a:endParaRPr sz="3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96897" y="1956943"/>
            <a:ext cx="446786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153920" algn="l"/>
                <a:tab pos="3347085" algn="l"/>
              </a:tabLst>
            </a:pPr>
            <a:r>
              <a:rPr sz="3200" dirty="0">
                <a:latin typeface="Arial"/>
                <a:cs typeface="Arial"/>
              </a:rPr>
              <a:t>di</a:t>
            </a:r>
            <a:r>
              <a:rPr sz="3200" spc="-15" dirty="0">
                <a:latin typeface="Arial"/>
                <a:cs typeface="Arial"/>
              </a:rPr>
              <a:t>m</a:t>
            </a:r>
            <a:r>
              <a:rPr sz="3200" dirty="0">
                <a:latin typeface="Arial"/>
                <a:cs typeface="Arial"/>
              </a:rPr>
              <a:t>in</a:t>
            </a:r>
            <a:r>
              <a:rPr sz="3200" spc="-15" dirty="0">
                <a:latin typeface="Arial"/>
                <a:cs typeface="Arial"/>
              </a:rPr>
              <a:t>u</a:t>
            </a:r>
            <a:r>
              <a:rPr sz="3200" dirty="0">
                <a:latin typeface="Arial"/>
                <a:cs typeface="Arial"/>
              </a:rPr>
              <a:t>em	p</a:t>
            </a:r>
            <a:r>
              <a:rPr sz="3200" spc="-10" dirty="0">
                <a:latin typeface="Arial"/>
                <a:cs typeface="Arial"/>
              </a:rPr>
              <a:t>a</a:t>
            </a:r>
            <a:r>
              <a:rPr sz="3200" dirty="0">
                <a:latin typeface="Arial"/>
                <a:cs typeface="Arial"/>
              </a:rPr>
              <a:t>ra	o</a:t>
            </a:r>
            <a:r>
              <a:rPr sz="3200" spc="-10" dirty="0">
                <a:latin typeface="Arial"/>
                <a:cs typeface="Arial"/>
              </a:rPr>
              <a:t>e</a:t>
            </a:r>
            <a:r>
              <a:rPr sz="3200" dirty="0">
                <a:latin typeface="Arial"/>
                <a:cs typeface="Arial"/>
              </a:rPr>
              <a:t>ste,</a:t>
            </a:r>
            <a:endParaRPr sz="3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63436" y="1468882"/>
            <a:ext cx="2694305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Arial"/>
                <a:cs typeface="Arial"/>
              </a:rPr>
              <a:t>para</a:t>
            </a:r>
            <a:endParaRPr sz="3200">
              <a:latin typeface="Arial"/>
              <a:cs typeface="Arial"/>
            </a:endParaRPr>
          </a:p>
          <a:p>
            <a:pPr marL="268605">
              <a:lnSpc>
                <a:spcPct val="100000"/>
              </a:lnSpc>
              <a:tabLst>
                <a:tab pos="1102360" algn="l"/>
              </a:tabLst>
            </a:pPr>
            <a:r>
              <a:rPr sz="3200" spc="-10" dirty="0">
                <a:latin typeface="Arial"/>
                <a:cs typeface="Arial"/>
              </a:rPr>
              <a:t>d</a:t>
            </a:r>
            <a:r>
              <a:rPr sz="3200" dirty="0">
                <a:latin typeface="Arial"/>
                <a:cs typeface="Arial"/>
              </a:rPr>
              <a:t>e	</a:t>
            </a:r>
            <a:r>
              <a:rPr sz="3200" spc="-20" dirty="0">
                <a:latin typeface="Arial"/>
                <a:cs typeface="Arial"/>
              </a:rPr>
              <a:t>q</a:t>
            </a:r>
            <a:r>
              <a:rPr sz="3200" dirty="0">
                <a:latin typeface="Arial"/>
                <a:cs typeface="Arial"/>
              </a:rPr>
              <a:t>u</a:t>
            </a:r>
            <a:r>
              <a:rPr sz="3200" spc="-10" dirty="0">
                <a:latin typeface="Arial"/>
                <a:cs typeface="Arial"/>
              </a:rPr>
              <a:t>a</a:t>
            </a:r>
            <a:r>
              <a:rPr sz="3200" dirty="0">
                <a:latin typeface="Arial"/>
                <a:cs typeface="Arial"/>
              </a:rPr>
              <a:t>lq</a:t>
            </a:r>
            <a:r>
              <a:rPr sz="3200" spc="-15" dirty="0">
                <a:latin typeface="Arial"/>
                <a:cs typeface="Arial"/>
              </a:rPr>
              <a:t>u</a:t>
            </a:r>
            <a:r>
              <a:rPr sz="3200" dirty="0">
                <a:latin typeface="Arial"/>
                <a:cs typeface="Arial"/>
              </a:rPr>
              <a:t>er</a:t>
            </a:r>
            <a:endParaRPr sz="3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96897" y="2444623"/>
            <a:ext cx="315976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Arial"/>
                <a:cs typeface="Arial"/>
              </a:rPr>
              <a:t>ponto do</a:t>
            </a:r>
            <a:r>
              <a:rPr sz="3200" spc="-9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planeta.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96897" y="3572636"/>
            <a:ext cx="355854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09625" algn="l"/>
                <a:tab pos="2551430" algn="l"/>
              </a:tabLst>
            </a:pPr>
            <a:r>
              <a:rPr sz="3200" dirty="0">
                <a:latin typeface="Arial"/>
                <a:cs typeface="Arial"/>
              </a:rPr>
              <a:t>No	e</a:t>
            </a:r>
            <a:r>
              <a:rPr sz="3200" spc="-10" dirty="0">
                <a:latin typeface="Arial"/>
                <a:cs typeface="Arial"/>
              </a:rPr>
              <a:t>n</a:t>
            </a:r>
            <a:r>
              <a:rPr sz="3200" spc="-20" dirty="0">
                <a:latin typeface="Arial"/>
                <a:cs typeface="Arial"/>
              </a:rPr>
              <a:t>t</a:t>
            </a:r>
            <a:r>
              <a:rPr sz="3200" dirty="0">
                <a:latin typeface="Arial"/>
                <a:cs typeface="Arial"/>
              </a:rPr>
              <a:t>a</a:t>
            </a:r>
            <a:r>
              <a:rPr sz="3200" spc="-10" dirty="0">
                <a:latin typeface="Arial"/>
                <a:cs typeface="Arial"/>
              </a:rPr>
              <a:t>n</a:t>
            </a:r>
            <a:r>
              <a:rPr sz="3200" dirty="0">
                <a:latin typeface="Arial"/>
                <a:cs typeface="Arial"/>
              </a:rPr>
              <a:t>to,	c</a:t>
            </a:r>
            <a:r>
              <a:rPr sz="3200" spc="-15" dirty="0">
                <a:latin typeface="Arial"/>
                <a:cs typeface="Arial"/>
              </a:rPr>
              <a:t>o</a:t>
            </a:r>
            <a:r>
              <a:rPr sz="3200" dirty="0">
                <a:latin typeface="Arial"/>
                <a:cs typeface="Arial"/>
              </a:rPr>
              <a:t>mo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406009" y="3572636"/>
            <a:ext cx="179133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718185" algn="l"/>
              </a:tabLst>
            </a:pPr>
            <a:r>
              <a:rPr sz="3200" spc="-10" dirty="0">
                <a:latin typeface="Arial"/>
                <a:cs typeface="Arial"/>
              </a:rPr>
              <a:t>a</a:t>
            </a:r>
            <a:r>
              <a:rPr sz="3200" dirty="0">
                <a:latin typeface="Arial"/>
                <a:cs typeface="Arial"/>
              </a:rPr>
              <a:t>s	li</a:t>
            </a:r>
            <a:r>
              <a:rPr sz="3200" spc="-15" dirty="0">
                <a:latin typeface="Arial"/>
                <a:cs typeface="Arial"/>
              </a:rPr>
              <a:t>n</a:t>
            </a:r>
            <a:r>
              <a:rPr sz="3200" dirty="0">
                <a:latin typeface="Arial"/>
                <a:cs typeface="Arial"/>
              </a:rPr>
              <a:t>h</a:t>
            </a:r>
            <a:r>
              <a:rPr sz="3200" spc="-10" dirty="0">
                <a:latin typeface="Arial"/>
                <a:cs typeface="Arial"/>
              </a:rPr>
              <a:t>a</a:t>
            </a:r>
            <a:r>
              <a:rPr sz="3200" dirty="0">
                <a:latin typeface="Arial"/>
                <a:cs typeface="Arial"/>
              </a:rPr>
              <a:t>s</a:t>
            </a:r>
            <a:endParaRPr sz="3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450073" y="3572636"/>
            <a:ext cx="140525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66469" algn="l"/>
              </a:tabLst>
            </a:pPr>
            <a:r>
              <a:rPr sz="3200" spc="-10" dirty="0">
                <a:latin typeface="Arial"/>
                <a:cs typeface="Arial"/>
              </a:rPr>
              <a:t>qu</a:t>
            </a:r>
            <a:r>
              <a:rPr sz="3200" dirty="0">
                <a:latin typeface="Arial"/>
                <a:cs typeface="Arial"/>
              </a:rPr>
              <a:t>e	</a:t>
            </a:r>
            <a:r>
              <a:rPr sz="3200" spc="-20" dirty="0">
                <a:latin typeface="Arial"/>
                <a:cs typeface="Arial"/>
              </a:rPr>
              <a:t>os</a:t>
            </a:r>
            <a:endParaRPr sz="3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738498" y="4060316"/>
            <a:ext cx="291084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14195" algn="l"/>
              </a:tabLst>
            </a:pPr>
            <a:r>
              <a:rPr sz="3200" dirty="0">
                <a:latin typeface="Arial"/>
                <a:cs typeface="Arial"/>
              </a:rPr>
              <a:t>c</a:t>
            </a:r>
            <a:r>
              <a:rPr sz="3200" spc="-15" dirty="0">
                <a:latin typeface="Arial"/>
                <a:cs typeface="Arial"/>
              </a:rPr>
              <a:t>o</a:t>
            </a:r>
            <a:r>
              <a:rPr sz="3200" spc="-10" dirty="0">
                <a:latin typeface="Arial"/>
                <a:cs typeface="Arial"/>
              </a:rPr>
              <a:t>r</a:t>
            </a:r>
            <a:r>
              <a:rPr sz="3200" dirty="0">
                <a:latin typeface="Arial"/>
                <a:cs typeface="Arial"/>
              </a:rPr>
              <a:t>tam	v</a:t>
            </a:r>
            <a:r>
              <a:rPr sz="3200" spc="-15" dirty="0">
                <a:latin typeface="Arial"/>
                <a:cs typeface="Arial"/>
              </a:rPr>
              <a:t>á</a:t>
            </a:r>
            <a:r>
              <a:rPr sz="3200" dirty="0">
                <a:latin typeface="Arial"/>
                <a:cs typeface="Arial"/>
              </a:rPr>
              <a:t>rias</a:t>
            </a:r>
            <a:endParaRPr sz="3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184897" y="4060316"/>
            <a:ext cx="1672589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latin typeface="Arial"/>
                <a:cs typeface="Arial"/>
              </a:rPr>
              <a:t>u</a:t>
            </a:r>
            <a:r>
              <a:rPr sz="3200" spc="-10" dirty="0">
                <a:latin typeface="Arial"/>
                <a:cs typeface="Arial"/>
              </a:rPr>
              <a:t>n</a:t>
            </a:r>
            <a:r>
              <a:rPr sz="3200" dirty="0">
                <a:latin typeface="Arial"/>
                <a:cs typeface="Arial"/>
              </a:rPr>
              <a:t>id</a:t>
            </a:r>
            <a:r>
              <a:rPr sz="3200" spc="-15" dirty="0">
                <a:latin typeface="Arial"/>
                <a:cs typeface="Arial"/>
              </a:rPr>
              <a:t>a</a:t>
            </a:r>
            <a:r>
              <a:rPr sz="3200" dirty="0">
                <a:latin typeface="Arial"/>
                <a:cs typeface="Arial"/>
              </a:rPr>
              <a:t>d</a:t>
            </a:r>
            <a:r>
              <a:rPr sz="3200" spc="-10" dirty="0">
                <a:latin typeface="Arial"/>
                <a:cs typeface="Arial"/>
              </a:rPr>
              <a:t>e</a:t>
            </a:r>
            <a:r>
              <a:rPr sz="3200" dirty="0">
                <a:latin typeface="Arial"/>
                <a:cs typeface="Arial"/>
              </a:rPr>
              <a:t>s</a:t>
            </a:r>
            <a:endParaRPr sz="3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402573" y="4547996"/>
            <a:ext cx="45402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0" dirty="0">
                <a:latin typeface="Arial"/>
                <a:cs typeface="Arial"/>
              </a:rPr>
              <a:t>os</a:t>
            </a:r>
            <a:endParaRPr sz="3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596897" y="4060316"/>
            <a:ext cx="1605280" cy="1489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latin typeface="Arial"/>
                <a:cs typeface="Arial"/>
              </a:rPr>
              <a:t>sep</a:t>
            </a:r>
            <a:r>
              <a:rPr sz="3200" spc="-10" dirty="0">
                <a:latin typeface="Arial"/>
                <a:cs typeface="Arial"/>
              </a:rPr>
              <a:t>a</a:t>
            </a:r>
            <a:r>
              <a:rPr sz="3200" dirty="0">
                <a:latin typeface="Arial"/>
                <a:cs typeface="Arial"/>
              </a:rPr>
              <a:t>r</a:t>
            </a:r>
            <a:r>
              <a:rPr sz="3200" spc="-20" dirty="0">
                <a:latin typeface="Arial"/>
                <a:cs typeface="Arial"/>
              </a:rPr>
              <a:t>a</a:t>
            </a:r>
            <a:r>
              <a:rPr sz="3200" dirty="0">
                <a:latin typeface="Arial"/>
                <a:cs typeface="Arial"/>
              </a:rPr>
              <a:t>m  </a:t>
            </a:r>
            <a:r>
              <a:rPr sz="3200" spc="-5" dirty="0">
                <a:latin typeface="Arial"/>
                <a:cs typeface="Arial"/>
              </a:rPr>
              <a:t>políticos  países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377310" y="4547996"/>
            <a:ext cx="4760595" cy="1002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31520" marR="5080" indent="-719455">
              <a:lnSpc>
                <a:spcPct val="100000"/>
              </a:lnSpc>
              <a:spcBef>
                <a:spcPts val="100"/>
              </a:spcBef>
              <a:tabLst>
                <a:tab pos="3011805" algn="l"/>
                <a:tab pos="3754120" algn="l"/>
              </a:tabLst>
            </a:pPr>
            <a:r>
              <a:rPr sz="3200" dirty="0">
                <a:latin typeface="Arial"/>
                <a:cs typeface="Arial"/>
              </a:rPr>
              <a:t>a</a:t>
            </a:r>
            <a:r>
              <a:rPr sz="3200" spc="-10" dirty="0">
                <a:latin typeface="Arial"/>
                <a:cs typeface="Arial"/>
              </a:rPr>
              <a:t>d</a:t>
            </a:r>
            <a:r>
              <a:rPr sz="3200" dirty="0">
                <a:latin typeface="Arial"/>
                <a:cs typeface="Arial"/>
              </a:rPr>
              <a:t>mi</a:t>
            </a:r>
            <a:r>
              <a:rPr sz="3200" spc="-15" dirty="0">
                <a:latin typeface="Arial"/>
                <a:cs typeface="Arial"/>
              </a:rPr>
              <a:t>n</a:t>
            </a:r>
            <a:r>
              <a:rPr sz="3200" dirty="0">
                <a:latin typeface="Arial"/>
                <a:cs typeface="Arial"/>
              </a:rPr>
              <a:t>i</a:t>
            </a:r>
            <a:r>
              <a:rPr sz="3200" spc="10" dirty="0">
                <a:latin typeface="Arial"/>
                <a:cs typeface="Arial"/>
              </a:rPr>
              <a:t>s</a:t>
            </a:r>
            <a:r>
              <a:rPr sz="3200" dirty="0">
                <a:latin typeface="Arial"/>
                <a:cs typeface="Arial"/>
              </a:rPr>
              <a:t>tra</a:t>
            </a:r>
            <a:r>
              <a:rPr sz="3200" spc="-10" dirty="0">
                <a:latin typeface="Arial"/>
                <a:cs typeface="Arial"/>
              </a:rPr>
              <a:t>t</a:t>
            </a:r>
            <a:r>
              <a:rPr sz="3200" spc="-20" dirty="0">
                <a:latin typeface="Arial"/>
                <a:cs typeface="Arial"/>
              </a:rPr>
              <a:t>i</a:t>
            </a:r>
            <a:r>
              <a:rPr sz="3200" dirty="0">
                <a:latin typeface="Arial"/>
                <a:cs typeface="Arial"/>
              </a:rPr>
              <a:t>vas	</a:t>
            </a:r>
            <a:r>
              <a:rPr sz="3200" spc="-10" dirty="0">
                <a:latin typeface="Arial"/>
                <a:cs typeface="Arial"/>
              </a:rPr>
              <a:t>a</a:t>
            </a:r>
            <a:r>
              <a:rPr sz="3200" dirty="0">
                <a:latin typeface="Arial"/>
                <a:cs typeface="Arial"/>
              </a:rPr>
              <a:t>o	</a:t>
            </a:r>
            <a:r>
              <a:rPr sz="3200" spc="-5" dirty="0">
                <a:latin typeface="Arial"/>
                <a:cs typeface="Arial"/>
              </a:rPr>
              <a:t>meio,  </a:t>
            </a:r>
            <a:r>
              <a:rPr sz="3200" dirty="0">
                <a:latin typeface="Arial"/>
                <a:cs typeface="Arial"/>
              </a:rPr>
              <a:t>fizeram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733413" y="5036058"/>
            <a:ext cx="212471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latin typeface="Arial"/>
                <a:cs typeface="Arial"/>
              </a:rPr>
              <a:t>a</a:t>
            </a:r>
            <a:r>
              <a:rPr sz="3200" spc="-10" dirty="0">
                <a:latin typeface="Arial"/>
                <a:cs typeface="Arial"/>
              </a:rPr>
              <a:t>d</a:t>
            </a:r>
            <a:r>
              <a:rPr sz="3200" dirty="0">
                <a:latin typeface="Arial"/>
                <a:cs typeface="Arial"/>
              </a:rPr>
              <a:t>a</a:t>
            </a:r>
            <a:r>
              <a:rPr sz="3200" spc="-10" dirty="0">
                <a:latin typeface="Arial"/>
                <a:cs typeface="Arial"/>
              </a:rPr>
              <a:t>p</a:t>
            </a:r>
            <a:r>
              <a:rPr sz="3200" dirty="0">
                <a:latin typeface="Arial"/>
                <a:cs typeface="Arial"/>
              </a:rPr>
              <a:t>taç</a:t>
            </a:r>
            <a:r>
              <a:rPr sz="3200" spc="-20" dirty="0">
                <a:latin typeface="Arial"/>
                <a:cs typeface="Arial"/>
              </a:rPr>
              <a:t>õ</a:t>
            </a:r>
            <a:r>
              <a:rPr sz="3200" dirty="0">
                <a:latin typeface="Arial"/>
                <a:cs typeface="Arial"/>
              </a:rPr>
              <a:t>es</a:t>
            </a:r>
            <a:endParaRPr sz="3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96897" y="5523687"/>
            <a:ext cx="277939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latin typeface="Arial"/>
                <a:cs typeface="Arial"/>
              </a:rPr>
              <a:t>estabelecendo,</a:t>
            </a:r>
            <a:endParaRPr sz="3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924171" y="5523687"/>
            <a:ext cx="393128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62125" algn="l"/>
                <a:tab pos="2766695" algn="l"/>
              </a:tabLst>
            </a:pPr>
            <a:r>
              <a:rPr sz="3200" spc="-5" dirty="0">
                <a:latin typeface="Arial"/>
                <a:cs typeface="Arial"/>
              </a:rPr>
              <a:t>assim,	os	limites</a:t>
            </a:r>
            <a:endParaRPr sz="3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596897" y="6011367"/>
            <a:ext cx="7260590" cy="1002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544320" algn="l"/>
                <a:tab pos="1705610" algn="l"/>
                <a:tab pos="2378075" algn="l"/>
                <a:tab pos="2633980" algn="l"/>
                <a:tab pos="3879215" algn="l"/>
                <a:tab pos="3909695" algn="l"/>
                <a:tab pos="4264660" algn="l"/>
                <a:tab pos="4987290" algn="l"/>
                <a:tab pos="5803265" algn="l"/>
                <a:tab pos="6795134" algn="l"/>
              </a:tabLst>
            </a:pPr>
            <a:r>
              <a:rPr sz="3200" dirty="0">
                <a:latin typeface="Arial"/>
                <a:cs typeface="Arial"/>
              </a:rPr>
              <a:t>pr</a:t>
            </a:r>
            <a:r>
              <a:rPr sz="3200" spc="-10" dirty="0">
                <a:latin typeface="Arial"/>
                <a:cs typeface="Arial"/>
              </a:rPr>
              <a:t>á</a:t>
            </a:r>
            <a:r>
              <a:rPr sz="3200" dirty="0">
                <a:latin typeface="Arial"/>
                <a:cs typeface="Arial"/>
              </a:rPr>
              <a:t>tic</a:t>
            </a:r>
            <a:r>
              <a:rPr sz="3200" spc="-20" dirty="0">
                <a:latin typeface="Arial"/>
                <a:cs typeface="Arial"/>
              </a:rPr>
              <a:t>o</a:t>
            </a:r>
            <a:r>
              <a:rPr sz="3200" dirty="0">
                <a:latin typeface="Arial"/>
                <a:cs typeface="Arial"/>
              </a:rPr>
              <a:t>s		</a:t>
            </a:r>
            <a:r>
              <a:rPr sz="3200" spc="-10" dirty="0">
                <a:latin typeface="Arial"/>
                <a:cs typeface="Arial"/>
              </a:rPr>
              <a:t>do</a:t>
            </a:r>
            <a:r>
              <a:rPr sz="3200" dirty="0">
                <a:latin typeface="Arial"/>
                <a:cs typeface="Arial"/>
              </a:rPr>
              <a:t>s		fusos	,	</a:t>
            </a:r>
            <a:r>
              <a:rPr sz="3200" spc="-20" dirty="0">
                <a:latin typeface="Arial"/>
                <a:cs typeface="Arial"/>
              </a:rPr>
              <a:t>n</a:t>
            </a:r>
            <a:r>
              <a:rPr sz="3200" dirty="0">
                <a:latin typeface="Arial"/>
                <a:cs typeface="Arial"/>
              </a:rPr>
              <a:t>a	te</a:t>
            </a:r>
            <a:r>
              <a:rPr sz="3200" spc="-15" dirty="0">
                <a:latin typeface="Arial"/>
                <a:cs typeface="Arial"/>
              </a:rPr>
              <a:t>n</a:t>
            </a:r>
            <a:r>
              <a:rPr sz="3200" dirty="0">
                <a:latin typeface="Arial"/>
                <a:cs typeface="Arial"/>
              </a:rPr>
              <a:t>ta</a:t>
            </a:r>
            <a:r>
              <a:rPr sz="3200" spc="-10" dirty="0">
                <a:latin typeface="Arial"/>
                <a:cs typeface="Arial"/>
              </a:rPr>
              <a:t>t</a:t>
            </a:r>
            <a:r>
              <a:rPr sz="3200" dirty="0">
                <a:latin typeface="Arial"/>
                <a:cs typeface="Arial"/>
              </a:rPr>
              <a:t>iva	</a:t>
            </a:r>
            <a:r>
              <a:rPr sz="3200" spc="-10" dirty="0">
                <a:latin typeface="Arial"/>
                <a:cs typeface="Arial"/>
              </a:rPr>
              <a:t>de  </a:t>
            </a:r>
            <a:r>
              <a:rPr sz="3200" spc="5" dirty="0">
                <a:latin typeface="Arial"/>
                <a:cs typeface="Arial"/>
              </a:rPr>
              <a:t>m</a:t>
            </a:r>
            <a:r>
              <a:rPr sz="3200" spc="-15" dirty="0">
                <a:latin typeface="Arial"/>
                <a:cs typeface="Arial"/>
              </a:rPr>
              <a:t>a</a:t>
            </a:r>
            <a:r>
              <a:rPr sz="3200" dirty="0">
                <a:latin typeface="Arial"/>
                <a:cs typeface="Arial"/>
              </a:rPr>
              <a:t>n</a:t>
            </a:r>
            <a:r>
              <a:rPr sz="3200" spc="-10" dirty="0">
                <a:latin typeface="Arial"/>
                <a:cs typeface="Arial"/>
              </a:rPr>
              <a:t>t</a:t>
            </a:r>
            <a:r>
              <a:rPr sz="3200" dirty="0">
                <a:latin typeface="Arial"/>
                <a:cs typeface="Arial"/>
              </a:rPr>
              <a:t>er	</a:t>
            </a:r>
            <a:r>
              <a:rPr sz="3200" spc="-10" dirty="0">
                <a:latin typeface="Arial"/>
                <a:cs typeface="Arial"/>
              </a:rPr>
              <a:t>u</a:t>
            </a:r>
            <a:r>
              <a:rPr sz="3200" spc="5" dirty="0">
                <a:latin typeface="Arial"/>
                <a:cs typeface="Arial"/>
              </a:rPr>
              <a:t>m</a:t>
            </a:r>
            <a:r>
              <a:rPr sz="3200" dirty="0">
                <a:latin typeface="Arial"/>
                <a:cs typeface="Arial"/>
              </a:rPr>
              <a:t>	h</a:t>
            </a:r>
            <a:r>
              <a:rPr sz="3200" spc="-15" dirty="0">
                <a:latin typeface="Arial"/>
                <a:cs typeface="Arial"/>
              </a:rPr>
              <a:t>or</a:t>
            </a:r>
            <a:r>
              <a:rPr sz="3200" dirty="0">
                <a:latin typeface="Arial"/>
                <a:cs typeface="Arial"/>
              </a:rPr>
              <a:t>ár</a:t>
            </a:r>
            <a:r>
              <a:rPr sz="3200" spc="-10" dirty="0">
                <a:latin typeface="Arial"/>
                <a:cs typeface="Arial"/>
              </a:rPr>
              <a:t>i</a:t>
            </a:r>
            <a:r>
              <a:rPr sz="3200" dirty="0">
                <a:latin typeface="Arial"/>
                <a:cs typeface="Arial"/>
              </a:rPr>
              <a:t>o		u</a:t>
            </a:r>
            <a:r>
              <a:rPr sz="3200" spc="-15" dirty="0">
                <a:latin typeface="Arial"/>
                <a:cs typeface="Arial"/>
              </a:rPr>
              <a:t>n</a:t>
            </a:r>
            <a:r>
              <a:rPr sz="3200" dirty="0">
                <a:latin typeface="Arial"/>
                <a:cs typeface="Arial"/>
              </a:rPr>
              <a:t>if</a:t>
            </a:r>
            <a:r>
              <a:rPr sz="3200" spc="-10" dirty="0">
                <a:latin typeface="Arial"/>
                <a:cs typeface="Arial"/>
              </a:rPr>
              <a:t>i</a:t>
            </a:r>
            <a:r>
              <a:rPr sz="3200" dirty="0">
                <a:latin typeface="Arial"/>
                <a:cs typeface="Arial"/>
              </a:rPr>
              <a:t>cado	n</a:t>
            </a:r>
            <a:r>
              <a:rPr sz="3200" spc="-15" dirty="0">
                <a:latin typeface="Arial"/>
                <a:cs typeface="Arial"/>
              </a:rPr>
              <a:t>a</a:t>
            </a:r>
            <a:r>
              <a:rPr sz="3200" dirty="0">
                <a:latin typeface="Arial"/>
                <a:cs typeface="Arial"/>
              </a:rPr>
              <a:t>q</a:t>
            </a:r>
            <a:r>
              <a:rPr sz="3200" spc="-15" dirty="0">
                <a:latin typeface="Arial"/>
                <a:cs typeface="Arial"/>
              </a:rPr>
              <a:t>u</a:t>
            </a:r>
            <a:r>
              <a:rPr sz="3200" dirty="0">
                <a:latin typeface="Arial"/>
                <a:cs typeface="Arial"/>
              </a:rPr>
              <a:t>e</a:t>
            </a:r>
            <a:r>
              <a:rPr sz="3200" spc="-10" dirty="0">
                <a:latin typeface="Arial"/>
                <a:cs typeface="Arial"/>
              </a:rPr>
              <a:t>l</a:t>
            </a:r>
            <a:r>
              <a:rPr sz="3200" dirty="0">
                <a:latin typeface="Arial"/>
                <a:cs typeface="Arial"/>
              </a:rPr>
              <a:t>e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21" name="Som gravado">
            <a:hlinkClick r:id="" action="ppaction://media"/>
            <a:extLst>
              <a:ext uri="{FF2B5EF4-FFF2-40B4-BE49-F238E27FC236}">
                <a16:creationId xmlns:a16="http://schemas.microsoft.com/office/drawing/2014/main" id="{C0DAB6E1-53AF-4FD4-B516-7BED2450E2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1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2811" y="338327"/>
            <a:ext cx="7251192" cy="12207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337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Localização e fuso</a:t>
            </a:r>
            <a:r>
              <a:rPr spc="-30" dirty="0"/>
              <a:t> </a:t>
            </a:r>
            <a:r>
              <a:rPr spc="-5" dirty="0"/>
              <a:t>horário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596897" y="1468882"/>
            <a:ext cx="561911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Arial"/>
                <a:cs typeface="Arial"/>
              </a:rPr>
              <a:t>Mapa fusos horários </a:t>
            </a:r>
            <a:r>
              <a:rPr sz="3200" dirty="0">
                <a:latin typeface="Arial"/>
                <a:cs typeface="Arial"/>
              </a:rPr>
              <a:t>no</a:t>
            </a:r>
            <a:r>
              <a:rPr sz="3200" spc="-6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mundo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79676" y="2636520"/>
            <a:ext cx="5905500" cy="32293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pt-BR" dirty="0"/>
              <a:t>O -                                                                                                 + L</a:t>
            </a:r>
            <a:endParaRPr dirty="0"/>
          </a:p>
        </p:txBody>
      </p:sp>
      <p:pic>
        <p:nvPicPr>
          <p:cNvPr id="6" name="Som gravado">
            <a:hlinkClick r:id="" action="ppaction://media"/>
            <a:extLst>
              <a:ext uri="{FF2B5EF4-FFF2-40B4-BE49-F238E27FC236}">
                <a16:creationId xmlns:a16="http://schemas.microsoft.com/office/drawing/2014/main" id="{6034CD27-0588-46EE-A272-A1B5468ECA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2811" y="338327"/>
            <a:ext cx="6978396" cy="12207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14602" y="490854"/>
            <a:ext cx="6275070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Fusos horários</a:t>
            </a:r>
            <a:r>
              <a:rPr spc="-10" dirty="0"/>
              <a:t> </a:t>
            </a:r>
            <a:r>
              <a:rPr spc="-5" dirty="0"/>
              <a:t>brasileiros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596897" y="1397254"/>
            <a:ext cx="7261225" cy="51314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95"/>
              </a:spcBef>
            </a:pPr>
            <a:r>
              <a:rPr sz="2500" spc="-5" dirty="0">
                <a:latin typeface="Arial"/>
                <a:cs typeface="Arial"/>
              </a:rPr>
              <a:t>Atualmente o Brasil possui quatro fusos</a:t>
            </a:r>
            <a:r>
              <a:rPr sz="2500" spc="45" dirty="0">
                <a:latin typeface="Arial"/>
                <a:cs typeface="Arial"/>
              </a:rPr>
              <a:t> </a:t>
            </a:r>
            <a:r>
              <a:rPr sz="2500" spc="-5" dirty="0">
                <a:latin typeface="Arial"/>
                <a:cs typeface="Arial"/>
              </a:rPr>
              <a:t>horários.</a:t>
            </a:r>
            <a:endParaRPr sz="25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100" dirty="0">
              <a:latin typeface="Arial"/>
              <a:cs typeface="Arial"/>
            </a:endParaRPr>
          </a:p>
          <a:p>
            <a:pPr marL="12700" marR="5080" algn="just">
              <a:lnSpc>
                <a:spcPct val="80000"/>
              </a:lnSpc>
              <a:spcBef>
                <a:spcPts val="5"/>
              </a:spcBef>
            </a:pPr>
            <a:r>
              <a:rPr sz="2500" spc="-5" dirty="0">
                <a:latin typeface="Arial"/>
                <a:cs typeface="Arial"/>
              </a:rPr>
              <a:t>O </a:t>
            </a:r>
            <a:r>
              <a:rPr sz="2500" dirty="0">
                <a:latin typeface="Arial"/>
                <a:cs typeface="Arial"/>
              </a:rPr>
              <a:t>primeiro </a:t>
            </a:r>
            <a:r>
              <a:rPr sz="2500" spc="-5" dirty="0">
                <a:latin typeface="Arial"/>
                <a:cs typeface="Arial"/>
              </a:rPr>
              <a:t>fuso engloba o arquipélago de  Fernando de Noronha (PE), arquipélago de São  Pedro e </a:t>
            </a:r>
            <a:r>
              <a:rPr sz="2500" spc="-10" dirty="0">
                <a:latin typeface="Arial"/>
                <a:cs typeface="Arial"/>
              </a:rPr>
              <a:t>São </a:t>
            </a:r>
            <a:r>
              <a:rPr sz="2500" spc="-5" dirty="0">
                <a:latin typeface="Arial"/>
                <a:cs typeface="Arial"/>
              </a:rPr>
              <a:t>Paulo, </a:t>
            </a:r>
            <a:r>
              <a:rPr sz="2500" spc="-10" dirty="0">
                <a:latin typeface="Arial"/>
                <a:cs typeface="Arial"/>
              </a:rPr>
              <a:t>ilha </a:t>
            </a:r>
            <a:r>
              <a:rPr sz="2500" spc="-5" dirty="0">
                <a:latin typeface="Arial"/>
                <a:cs typeface="Arial"/>
              </a:rPr>
              <a:t>da </a:t>
            </a:r>
            <a:r>
              <a:rPr sz="2500" spc="-20" dirty="0">
                <a:latin typeface="Arial"/>
                <a:cs typeface="Arial"/>
              </a:rPr>
              <a:t>Trindade </a:t>
            </a:r>
            <a:r>
              <a:rPr sz="2500" spc="-5" dirty="0">
                <a:latin typeface="Arial"/>
                <a:cs typeface="Arial"/>
              </a:rPr>
              <a:t>e arquipélago  Martin </a:t>
            </a:r>
            <a:r>
              <a:rPr sz="2500" spc="-50" dirty="0">
                <a:latin typeface="Arial"/>
                <a:cs typeface="Arial"/>
              </a:rPr>
              <a:t>Vaz, </a:t>
            </a:r>
            <a:r>
              <a:rPr sz="2500" spc="-5" dirty="0">
                <a:latin typeface="Arial"/>
                <a:cs typeface="Arial"/>
              </a:rPr>
              <a:t>com menos duas horas em relação à  hora de </a:t>
            </a:r>
            <a:r>
              <a:rPr sz="2500" dirty="0">
                <a:latin typeface="Arial"/>
                <a:cs typeface="Arial"/>
              </a:rPr>
              <a:t>Greenwich. </a:t>
            </a:r>
            <a:r>
              <a:rPr sz="2500" spc="-5" dirty="0">
                <a:latin typeface="Arial"/>
                <a:cs typeface="Arial"/>
              </a:rPr>
              <a:t>O segundo abrange o Distrito  Federal e os estados do </a:t>
            </a:r>
            <a:r>
              <a:rPr sz="2500" spc="-10" dirty="0">
                <a:latin typeface="Arial"/>
                <a:cs typeface="Arial"/>
              </a:rPr>
              <a:t>Rio </a:t>
            </a:r>
            <a:r>
              <a:rPr sz="2500" spc="-5" dirty="0">
                <a:latin typeface="Arial"/>
                <a:cs typeface="Arial"/>
              </a:rPr>
              <a:t>Grande do Sul, Santa  Catarina, Paraná, </a:t>
            </a:r>
            <a:r>
              <a:rPr sz="2500" spc="-10" dirty="0">
                <a:latin typeface="Arial"/>
                <a:cs typeface="Arial"/>
              </a:rPr>
              <a:t>São Paulo, Rio </a:t>
            </a:r>
            <a:r>
              <a:rPr sz="2500" spc="-5" dirty="0">
                <a:latin typeface="Arial"/>
                <a:cs typeface="Arial"/>
              </a:rPr>
              <a:t>de Janeiro,  Minas </a:t>
            </a:r>
            <a:r>
              <a:rPr sz="2500" dirty="0">
                <a:latin typeface="Arial"/>
                <a:cs typeface="Arial"/>
              </a:rPr>
              <a:t>Gerais, </a:t>
            </a:r>
            <a:r>
              <a:rPr sz="2500" spc="-5" dirty="0">
                <a:latin typeface="Arial"/>
                <a:cs typeface="Arial"/>
              </a:rPr>
              <a:t>Espírito Santo, Goiás, </a:t>
            </a:r>
            <a:r>
              <a:rPr sz="2500" spc="-30" dirty="0">
                <a:latin typeface="Arial"/>
                <a:cs typeface="Arial"/>
              </a:rPr>
              <a:t>Tocantins,  </a:t>
            </a:r>
            <a:r>
              <a:rPr sz="2500" spc="-5" dirty="0">
                <a:latin typeface="Arial"/>
                <a:cs typeface="Arial"/>
              </a:rPr>
              <a:t>Bahia, Sergipe, Alagoas, Pernambuco, Paraíba,  Rio Grande do Norte, Ceará, Piauí, </a:t>
            </a:r>
            <a:r>
              <a:rPr sz="2500" dirty="0">
                <a:latin typeface="Arial"/>
                <a:cs typeface="Arial"/>
              </a:rPr>
              <a:t>Maranhão,  </a:t>
            </a:r>
            <a:r>
              <a:rPr sz="2500" spc="-5" dirty="0">
                <a:latin typeface="Arial"/>
                <a:cs typeface="Arial"/>
              </a:rPr>
              <a:t>Pará e </a:t>
            </a:r>
            <a:r>
              <a:rPr sz="2500" dirty="0">
                <a:latin typeface="Arial"/>
                <a:cs typeface="Arial"/>
              </a:rPr>
              <a:t>Amapá, </a:t>
            </a:r>
            <a:r>
              <a:rPr sz="2500" spc="-5" dirty="0">
                <a:latin typeface="Arial"/>
                <a:cs typeface="Arial"/>
              </a:rPr>
              <a:t>com menos </a:t>
            </a:r>
            <a:r>
              <a:rPr sz="2500" dirty="0">
                <a:latin typeface="Arial"/>
                <a:cs typeface="Arial"/>
              </a:rPr>
              <a:t>três </a:t>
            </a:r>
            <a:r>
              <a:rPr sz="2500" spc="-5" dirty="0">
                <a:latin typeface="Arial"/>
                <a:cs typeface="Arial"/>
              </a:rPr>
              <a:t>horas </a:t>
            </a:r>
            <a:r>
              <a:rPr sz="2500" dirty="0">
                <a:latin typeface="Arial"/>
                <a:cs typeface="Arial"/>
              </a:rPr>
              <a:t>em </a:t>
            </a:r>
            <a:r>
              <a:rPr sz="2500" spc="-5" dirty="0">
                <a:latin typeface="Arial"/>
                <a:cs typeface="Arial"/>
              </a:rPr>
              <a:t>relação  a Greenwich. O terceiro engloba o Mato </a:t>
            </a:r>
            <a:r>
              <a:rPr sz="2500" dirty="0">
                <a:latin typeface="Arial"/>
                <a:cs typeface="Arial"/>
              </a:rPr>
              <a:t>Grosso,  </a:t>
            </a:r>
            <a:r>
              <a:rPr sz="2500" spc="-5" dirty="0">
                <a:latin typeface="Arial"/>
                <a:cs typeface="Arial"/>
              </a:rPr>
              <a:t>Mato Grosso do Sul, Rondônia, Roraima e o lado  leste do Estado do</a:t>
            </a:r>
            <a:r>
              <a:rPr sz="2500" spc="-125" dirty="0">
                <a:latin typeface="Arial"/>
                <a:cs typeface="Arial"/>
              </a:rPr>
              <a:t> </a:t>
            </a:r>
            <a:r>
              <a:rPr sz="2500" spc="-5" dirty="0">
                <a:latin typeface="Arial"/>
                <a:cs typeface="Arial"/>
              </a:rPr>
              <a:t>Amazonas.</a:t>
            </a:r>
            <a:endParaRPr sz="2500" dirty="0">
              <a:latin typeface="Arial"/>
              <a:cs typeface="Arial"/>
            </a:endParaRPr>
          </a:p>
        </p:txBody>
      </p:sp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id="{A2F209AC-DD33-4489-AED7-5D112E5724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2811" y="338327"/>
            <a:ext cx="6978396" cy="12207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14602" y="490854"/>
            <a:ext cx="6275070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Fusos horários</a:t>
            </a:r>
            <a:r>
              <a:rPr spc="-10" dirty="0"/>
              <a:t> </a:t>
            </a:r>
            <a:r>
              <a:rPr spc="-5" dirty="0"/>
              <a:t>brasileiros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596897" y="1468882"/>
            <a:ext cx="7261859" cy="3105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Arial"/>
                <a:cs typeface="Arial"/>
              </a:rPr>
              <a:t>O </a:t>
            </a:r>
            <a:r>
              <a:rPr sz="3200" spc="-10" dirty="0">
                <a:latin typeface="Arial"/>
                <a:cs typeface="Arial"/>
              </a:rPr>
              <a:t>quarto </a:t>
            </a:r>
            <a:r>
              <a:rPr sz="3200" dirty="0">
                <a:latin typeface="Arial"/>
                <a:cs typeface="Arial"/>
              </a:rPr>
              <a:t>fuso </a:t>
            </a:r>
            <a:r>
              <a:rPr sz="3200" spc="-5" dirty="0">
                <a:latin typeface="Arial"/>
                <a:cs typeface="Arial"/>
              </a:rPr>
              <a:t>compreende </a:t>
            </a:r>
            <a:r>
              <a:rPr sz="3200" dirty="0">
                <a:latin typeface="Arial"/>
                <a:cs typeface="Arial"/>
              </a:rPr>
              <a:t>o </a:t>
            </a:r>
            <a:r>
              <a:rPr sz="3200" spc="-5" dirty="0">
                <a:latin typeface="Arial"/>
                <a:cs typeface="Arial"/>
              </a:rPr>
              <a:t>Acre </a:t>
            </a:r>
            <a:r>
              <a:rPr sz="3200" dirty="0">
                <a:latin typeface="Arial"/>
                <a:cs typeface="Arial"/>
              </a:rPr>
              <a:t>e o  </a:t>
            </a:r>
            <a:r>
              <a:rPr sz="3200" spc="-5" dirty="0">
                <a:latin typeface="Arial"/>
                <a:cs typeface="Arial"/>
              </a:rPr>
              <a:t>lado oeste do Amazonas, que terão  menos </a:t>
            </a:r>
            <a:r>
              <a:rPr sz="3200" dirty="0">
                <a:latin typeface="Arial"/>
                <a:cs typeface="Arial"/>
              </a:rPr>
              <a:t>cinco </a:t>
            </a:r>
            <a:r>
              <a:rPr sz="3200" spc="-5" dirty="0">
                <a:latin typeface="Arial"/>
                <a:cs typeface="Arial"/>
              </a:rPr>
              <a:t>horas em relação </a:t>
            </a:r>
            <a:r>
              <a:rPr sz="3200" dirty="0">
                <a:latin typeface="Arial"/>
                <a:cs typeface="Arial"/>
              </a:rPr>
              <a:t>à </a:t>
            </a:r>
            <a:r>
              <a:rPr sz="3200" spc="-5" dirty="0">
                <a:latin typeface="Arial"/>
                <a:cs typeface="Arial"/>
              </a:rPr>
              <a:t>hora  de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Greenwich.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35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</a:pPr>
            <a:r>
              <a:rPr sz="3200" dirty="0">
                <a:latin typeface="Arial"/>
                <a:cs typeface="Arial"/>
              </a:rPr>
              <a:t>Observe o </a:t>
            </a:r>
            <a:r>
              <a:rPr sz="3200" spc="-5" dirty="0">
                <a:latin typeface="Arial"/>
                <a:cs typeface="Arial"/>
              </a:rPr>
              <a:t>mapa </a:t>
            </a:r>
            <a:r>
              <a:rPr sz="3200" dirty="0">
                <a:latin typeface="Arial"/>
                <a:cs typeface="Arial"/>
              </a:rPr>
              <a:t>a seguir</a:t>
            </a:r>
            <a:r>
              <a:rPr sz="3200" spc="-10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: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id="{ACD6F821-C546-4AEB-BC5F-A89511D5ED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14602" y="490854"/>
            <a:ext cx="6275070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Fusos horários</a:t>
            </a:r>
            <a:r>
              <a:rPr spc="-10" dirty="0"/>
              <a:t> </a:t>
            </a:r>
            <a:r>
              <a:rPr spc="-5" dirty="0"/>
              <a:t>brasileiros</a:t>
            </a:r>
          </a:p>
        </p:txBody>
      </p:sp>
      <p:sp>
        <p:nvSpPr>
          <p:cNvPr id="3" name="object 3"/>
          <p:cNvSpPr/>
          <p:nvPr/>
        </p:nvSpPr>
        <p:spPr>
          <a:xfrm>
            <a:off x="1752600" y="1752600"/>
            <a:ext cx="6934200" cy="46145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Som gravado">
            <a:hlinkClick r:id="" action="ppaction://media"/>
            <a:extLst>
              <a:ext uri="{FF2B5EF4-FFF2-40B4-BE49-F238E27FC236}">
                <a16:creationId xmlns:a16="http://schemas.microsoft.com/office/drawing/2014/main" id="{E7869652-19A1-4951-B4C1-4840CE4E0C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2811" y="338327"/>
            <a:ext cx="4792980" cy="12207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14602" y="490854"/>
            <a:ext cx="4090670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Horário de</a:t>
            </a:r>
            <a:r>
              <a:rPr spc="-55" dirty="0"/>
              <a:t> </a:t>
            </a:r>
            <a:r>
              <a:rPr spc="-5" dirty="0"/>
              <a:t>verão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596897" y="1468882"/>
            <a:ext cx="7262495" cy="34404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Arial"/>
                <a:cs typeface="Arial"/>
              </a:rPr>
              <a:t>O </a:t>
            </a:r>
            <a:r>
              <a:rPr sz="3200" spc="-5" dirty="0">
                <a:latin typeface="Arial"/>
                <a:cs typeface="Arial"/>
              </a:rPr>
              <a:t>horário de </a:t>
            </a:r>
            <a:r>
              <a:rPr sz="3200" dirty="0">
                <a:latin typeface="Arial"/>
                <a:cs typeface="Arial"/>
              </a:rPr>
              <a:t>verão é </a:t>
            </a:r>
            <a:r>
              <a:rPr sz="3200" spc="-5" dirty="0">
                <a:latin typeface="Arial"/>
                <a:cs typeface="Arial"/>
              </a:rPr>
              <a:t>um recurso  adotado em muitos </a:t>
            </a:r>
            <a:r>
              <a:rPr sz="3200" spc="-10" dirty="0">
                <a:latin typeface="Arial"/>
                <a:cs typeface="Arial"/>
              </a:rPr>
              <a:t>países </a:t>
            </a:r>
            <a:r>
              <a:rPr sz="3200" spc="-5" dirty="0">
                <a:latin typeface="Arial"/>
                <a:cs typeface="Arial"/>
              </a:rPr>
              <a:t>para evitar </a:t>
            </a:r>
            <a:r>
              <a:rPr sz="3200" dirty="0">
                <a:latin typeface="Arial"/>
                <a:cs typeface="Arial"/>
              </a:rPr>
              <a:t>a  </a:t>
            </a:r>
            <a:r>
              <a:rPr sz="3200" spc="-5" dirty="0">
                <a:latin typeface="Arial"/>
                <a:cs typeface="Arial"/>
              </a:rPr>
              <a:t>sobrecarga no </a:t>
            </a:r>
            <a:r>
              <a:rPr sz="3200" dirty="0">
                <a:latin typeface="Arial"/>
                <a:cs typeface="Arial"/>
              </a:rPr>
              <a:t>sistema </a:t>
            </a:r>
            <a:r>
              <a:rPr sz="3200" spc="-5" dirty="0">
                <a:latin typeface="Arial"/>
                <a:cs typeface="Arial"/>
              </a:rPr>
              <a:t>de produção </a:t>
            </a:r>
            <a:r>
              <a:rPr sz="3200" dirty="0">
                <a:latin typeface="Arial"/>
                <a:cs typeface="Arial"/>
              </a:rPr>
              <a:t>e  distribuição </a:t>
            </a:r>
            <a:r>
              <a:rPr sz="3200" spc="-10" dirty="0">
                <a:latin typeface="Arial"/>
                <a:cs typeface="Arial"/>
              </a:rPr>
              <a:t>nos </a:t>
            </a:r>
            <a:r>
              <a:rPr sz="3200" spc="-5" dirty="0">
                <a:latin typeface="Arial"/>
                <a:cs typeface="Arial"/>
              </a:rPr>
              <a:t>períodos de pico, </a:t>
            </a:r>
            <a:r>
              <a:rPr sz="3200" spc="-10" dirty="0">
                <a:latin typeface="Arial"/>
                <a:cs typeface="Arial"/>
              </a:rPr>
              <a:t>uma  </a:t>
            </a:r>
            <a:r>
              <a:rPr sz="3200" dirty="0">
                <a:latin typeface="Arial"/>
                <a:cs typeface="Arial"/>
              </a:rPr>
              <a:t>vez </a:t>
            </a:r>
            <a:r>
              <a:rPr sz="3200" spc="-5" dirty="0">
                <a:latin typeface="Arial"/>
                <a:cs typeface="Arial"/>
              </a:rPr>
              <a:t>que </a:t>
            </a:r>
            <a:r>
              <a:rPr sz="3200" dirty="0">
                <a:latin typeface="Arial"/>
                <a:cs typeface="Arial"/>
              </a:rPr>
              <a:t>a </a:t>
            </a:r>
            <a:r>
              <a:rPr sz="3200" spc="-5" dirty="0">
                <a:latin typeface="Arial"/>
                <a:cs typeface="Arial"/>
              </a:rPr>
              <a:t>energia </a:t>
            </a:r>
            <a:r>
              <a:rPr sz="3200" dirty="0">
                <a:latin typeface="Arial"/>
                <a:cs typeface="Arial"/>
              </a:rPr>
              <a:t>elétrica </a:t>
            </a:r>
            <a:r>
              <a:rPr sz="3200" spc="-5" dirty="0">
                <a:latin typeface="Arial"/>
                <a:cs typeface="Arial"/>
              </a:rPr>
              <a:t>não pode </a:t>
            </a:r>
            <a:r>
              <a:rPr sz="3200" dirty="0">
                <a:latin typeface="Arial"/>
                <a:cs typeface="Arial"/>
              </a:rPr>
              <a:t>ser  </a:t>
            </a:r>
            <a:r>
              <a:rPr sz="3200" spc="-5" dirty="0">
                <a:latin typeface="Arial"/>
                <a:cs typeface="Arial"/>
              </a:rPr>
              <a:t>armazenada, ou </a:t>
            </a:r>
            <a:r>
              <a:rPr sz="3200" dirty="0">
                <a:latin typeface="Arial"/>
                <a:cs typeface="Arial"/>
              </a:rPr>
              <a:t>seja, ela precisa ser  consumida à </a:t>
            </a:r>
            <a:r>
              <a:rPr sz="3200" spc="-5" dirty="0">
                <a:latin typeface="Arial"/>
                <a:cs typeface="Arial"/>
              </a:rPr>
              <a:t>medida que </a:t>
            </a:r>
            <a:r>
              <a:rPr sz="3200" dirty="0">
                <a:latin typeface="Arial"/>
                <a:cs typeface="Arial"/>
              </a:rPr>
              <a:t>é</a:t>
            </a:r>
            <a:r>
              <a:rPr sz="3200" spc="-9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gerada.</a:t>
            </a:r>
            <a:endParaRPr sz="3200" dirty="0">
              <a:latin typeface="Arial"/>
              <a:cs typeface="Arial"/>
            </a:endParaRPr>
          </a:p>
        </p:txBody>
      </p:sp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id="{CF8E0189-646A-4017-937A-62AF5CC128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</TotalTime>
  <Words>478</Words>
  <Application>Microsoft Office PowerPoint</Application>
  <PresentationFormat>Apresentação na tela (4:3)</PresentationFormat>
  <Paragraphs>49</Paragraphs>
  <Slides>12</Slides>
  <Notes>0</Notes>
  <HiddenSlides>0</HiddenSlides>
  <MMClips>11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Localização e Fuso Horário</vt:lpstr>
      <vt:lpstr>Localização e fuso horário</vt:lpstr>
      <vt:lpstr>Localização e fuso horário</vt:lpstr>
      <vt:lpstr>Localização e fuso horário</vt:lpstr>
      <vt:lpstr>Localização e fuso horário</vt:lpstr>
      <vt:lpstr>Fusos horários brasileiros</vt:lpstr>
      <vt:lpstr>Fusos horários brasileiros</vt:lpstr>
      <vt:lpstr>Fusos horários brasileiros</vt:lpstr>
      <vt:lpstr>Horário de verão</vt:lpstr>
      <vt:lpstr>Horário de Verão</vt:lpstr>
      <vt:lpstr>Horário de verão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Localização e Fuso Horário</dc:title>
  <cp:lastModifiedBy>Douglas dos Santos</cp:lastModifiedBy>
  <cp:revision>11</cp:revision>
  <dcterms:created xsi:type="dcterms:W3CDTF">2020-05-03T19:59:03Z</dcterms:created>
  <dcterms:modified xsi:type="dcterms:W3CDTF">2020-05-03T22:34:29Z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2017-03-15T00:00:00Z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2020-05-03T00:00:00Z</vt:filetime>
  </property>
</Properties>
</file>