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1" r:id="rId5"/>
    <p:sldId id="260" r:id="rId6"/>
    <p:sldId id="259" r:id="rId7"/>
    <p:sldId id="264" r:id="rId8"/>
    <p:sldId id="265" r:id="rId9"/>
    <p:sldId id="266" r:id="rId10"/>
    <p:sldId id="262" r:id="rId1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6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73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7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61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15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03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7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4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13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87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51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20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707654"/>
            <a:ext cx="7992888" cy="13681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  <a:r>
              <a:rPr lang="pt-BR" sz="40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Algerian" pitchFamily="82" charset="0"/>
              </a:rPr>
              <a:t>aula de informática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latin typeface="Algerian" pitchFamily="82" charset="0"/>
              </a:rPr>
              <a:t> 9º ano</a:t>
            </a:r>
            <a:endParaRPr lang="pt-BR" sz="4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67744" y="3651870"/>
            <a:ext cx="446449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Professora: </a:t>
            </a:r>
            <a:r>
              <a:rPr lang="pt-BR" dirty="0" smtClean="0">
                <a:latin typeface="BatangChe" pitchFamily="49" charset="-127"/>
                <a:ea typeface="BatangChe" pitchFamily="49" charset="-127"/>
              </a:rPr>
              <a:t>Adriana Soares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5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1188005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67744" y="1275606"/>
            <a:ext cx="525658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Não deixe de fazer os exercícios</a:t>
            </a:r>
          </a:p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339752" y="3147814"/>
            <a:ext cx="5184576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Acredite, você pode</a:t>
            </a:r>
            <a:endParaRPr lang="pt-BR" dirty="0"/>
          </a:p>
        </p:txBody>
      </p:sp>
      <p:sp>
        <p:nvSpPr>
          <p:cNvPr id="7" name="Coração 6"/>
          <p:cNvSpPr/>
          <p:nvPr/>
        </p:nvSpPr>
        <p:spPr>
          <a:xfrm>
            <a:off x="4608004" y="4299942"/>
            <a:ext cx="576064" cy="360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11"/>
            <a:ext cx="1188005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1188005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99592" y="2248585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lgerian" pitchFamily="82" charset="0"/>
              </a:rPr>
              <a:t> Conhecendo a barra de menus do </a:t>
            </a:r>
            <a:r>
              <a:rPr lang="pt-BR" sz="4000" dirty="0" err="1">
                <a:solidFill>
                  <a:schemeClr val="bg1"/>
                </a:solidFill>
                <a:latin typeface="Algerian" pitchFamily="82" charset="0"/>
              </a:rPr>
              <a:t>excel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26040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123478"/>
            <a:ext cx="82089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lgerian" pitchFamily="82" charset="0"/>
              </a:rPr>
              <a:t>  </a:t>
            </a:r>
            <a:endParaRPr lang="pt-BR" sz="3200" dirty="0" smtClean="0">
              <a:solidFill>
                <a:schemeClr val="bg1"/>
              </a:solidFill>
              <a:latin typeface="Algerian" pitchFamily="82" charset="0"/>
            </a:endParaRPr>
          </a:p>
          <a:p>
            <a:endParaRPr lang="pt-BR" sz="3200" dirty="0">
              <a:solidFill>
                <a:schemeClr val="bg1"/>
              </a:solidFill>
              <a:latin typeface="Algerian" pitchFamily="82" charset="0"/>
              <a:cs typeface="Andalus" pitchFamily="18" charset="-78"/>
            </a:endParaRPr>
          </a:p>
          <a:p>
            <a:endParaRPr lang="pt-BR" sz="3200" dirty="0" smtClean="0">
              <a:solidFill>
                <a:schemeClr val="bg1"/>
              </a:solidFill>
              <a:latin typeface="Algerian" pitchFamily="82" charset="0"/>
              <a:cs typeface="Andalus" pitchFamily="18" charset="-78"/>
            </a:endParaRPr>
          </a:p>
          <a:p>
            <a:r>
              <a:rPr lang="pt-BR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Exibe </a:t>
            </a:r>
            <a:r>
              <a:rPr lang="pt-BR" sz="3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os menus através </a:t>
            </a:r>
            <a:r>
              <a:rPr lang="pt-BR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dos quais </a:t>
            </a:r>
            <a:r>
              <a:rPr lang="pt-BR" sz="3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podemos </a:t>
            </a:r>
            <a:r>
              <a:rPr lang="pt-BR" sz="32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        efetuar </a:t>
            </a:r>
            <a:r>
              <a:rPr lang="pt-BR" sz="32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diversas operações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123728" y="33638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Vamos conhecer alguns deles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6" y="26706"/>
            <a:ext cx="1188005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27784" y="195486"/>
            <a:ext cx="381642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86000" y="197158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 </a:t>
            </a:r>
            <a:endParaRPr lang="pt-BR" sz="2400" dirty="0"/>
          </a:p>
          <a:p>
            <a:r>
              <a:rPr lang="pt-BR" sz="2400" b="1" dirty="0" smtClean="0">
                <a:solidFill>
                  <a:schemeClr val="bg1"/>
                </a:solidFill>
              </a:rPr>
              <a:t>Sua função: </a:t>
            </a:r>
          </a:p>
          <a:p>
            <a:endParaRPr lang="pt-BR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- </a:t>
            </a:r>
            <a:r>
              <a:rPr lang="pt-BR" sz="2400" dirty="0">
                <a:solidFill>
                  <a:schemeClr val="bg1"/>
                </a:solidFill>
              </a:rPr>
              <a:t>Abrir pastas, fechar pastas, configurar página, visualizar impressão, imprimir, enviar planilha etc.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123728" y="519522"/>
            <a:ext cx="5040560" cy="1044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Andalus" pitchFamily="18" charset="-78"/>
                <a:cs typeface="Andalus" pitchFamily="18" charset="-78"/>
              </a:rPr>
              <a:t>MENU ARQUIVO</a:t>
            </a:r>
            <a:endParaRPr lang="pt-BR" sz="4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11"/>
            <a:ext cx="1188005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07504" y="104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617901" y="2859782"/>
            <a:ext cx="6012668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31640" y="490105"/>
            <a:ext cx="6192688" cy="114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Aparajita" pitchFamily="34" charset="0"/>
                <a:cs typeface="Aparajita" pitchFamily="34" charset="0"/>
              </a:rPr>
              <a:t>MENU EDITAR </a:t>
            </a:r>
            <a:endParaRPr lang="pt-BR" sz="4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63688" y="2283717"/>
            <a:ext cx="5141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Copiar, recortar, colar informações etc.</a:t>
            </a:r>
          </a:p>
        </p:txBody>
      </p:sp>
      <p:pic>
        <p:nvPicPr>
          <p:cNvPr id="6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11"/>
            <a:ext cx="1188005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2715766"/>
            <a:ext cx="8208912" cy="15841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     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Exibir barra de status, ocultar barra de status, </a:t>
            </a:r>
            <a:r>
              <a:rPr lang="pt-BR" sz="2400" dirty="0" smtClean="0">
                <a:solidFill>
                  <a:schemeClr val="bg1"/>
                </a:solidFill>
              </a:rPr>
              <a:t> ferramentas</a:t>
            </a:r>
            <a:r>
              <a:rPr lang="pt-BR" sz="2400" dirty="0">
                <a:solidFill>
                  <a:schemeClr val="bg1"/>
                </a:solidFill>
              </a:rPr>
              <a:t>, personalizar modos de exibição etc.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19672" y="561975"/>
            <a:ext cx="6192688" cy="114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Aparajita" pitchFamily="34" charset="0"/>
                <a:cs typeface="Aparajita" pitchFamily="34" charset="0"/>
              </a:rPr>
              <a:t>MENU EXIBIR</a:t>
            </a:r>
            <a:endParaRPr lang="pt-BR" sz="40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11"/>
            <a:ext cx="1188005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75656" y="2387084"/>
            <a:ext cx="5256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              Inserir </a:t>
            </a:r>
            <a:r>
              <a:rPr lang="pt-BR" sz="2000" dirty="0">
                <a:solidFill>
                  <a:schemeClr val="bg1"/>
                </a:solidFill>
              </a:rPr>
              <a:t>células, linhas, colunas etc.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51720" y="546301"/>
            <a:ext cx="453650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Andalus" pitchFamily="18" charset="-78"/>
                <a:cs typeface="Andalus" pitchFamily="18" charset="-78"/>
              </a:rPr>
              <a:t>MENU INSERIR</a:t>
            </a:r>
            <a:endParaRPr lang="pt-BR" sz="4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11"/>
            <a:ext cx="1188005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59632" y="3075806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Formatar células: alterar fontes, alinhamentos, bordas; formatar linha: altura, </a:t>
            </a:r>
            <a:r>
              <a:rPr lang="pt-BR" sz="2000" dirty="0" err="1">
                <a:solidFill>
                  <a:schemeClr val="bg1"/>
                </a:solidFill>
              </a:rPr>
              <a:t>auto-ajuste</a:t>
            </a:r>
            <a:r>
              <a:rPr lang="pt-BR" sz="2000" dirty="0">
                <a:solidFill>
                  <a:schemeClr val="bg1"/>
                </a:solidFill>
              </a:rPr>
              <a:t> etc.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07704" y="915566"/>
            <a:ext cx="51845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  <a:endParaRPr lang="pt-BR" sz="4000" dirty="0">
              <a:solidFill>
                <a:schemeClr val="bg1"/>
              </a:solidFill>
            </a:endParaRPr>
          </a:p>
          <a:p>
            <a:r>
              <a:rPr lang="pt-BR" sz="4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MENU FORMATAR</a:t>
            </a:r>
            <a:endParaRPr lang="pt-BR" sz="40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11"/>
            <a:ext cx="1188005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87624" y="2571750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Verificar ortografia, compartilhar pastas de trabalho, proteger planilha </a:t>
            </a:r>
            <a:r>
              <a:rPr lang="pt-BR" sz="20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etc</a:t>
            </a:r>
            <a:endParaRPr lang="pt-BR" sz="20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27784" y="648025"/>
            <a:ext cx="417646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ndalus" pitchFamily="18" charset="-78"/>
                <a:cs typeface="Andalus" pitchFamily="18" charset="-78"/>
              </a:rPr>
              <a:t>MENU FERRAMENTAS</a:t>
            </a:r>
            <a:endParaRPr lang="pt-BR" sz="3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11"/>
            <a:ext cx="1188005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119</Words>
  <Application>Microsoft Office PowerPoint</Application>
  <PresentationFormat>Apresentação na tela (16:9)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HOME</dc:creator>
  <cp:lastModifiedBy>HOME</cp:lastModifiedBy>
  <cp:revision>22</cp:revision>
  <dcterms:created xsi:type="dcterms:W3CDTF">2020-04-01T16:49:25Z</dcterms:created>
  <dcterms:modified xsi:type="dcterms:W3CDTF">2020-04-02T17:37:00Z</dcterms:modified>
</cp:coreProperties>
</file>