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3" r:id="rId4"/>
    <p:sldId id="261" r:id="rId5"/>
    <p:sldId id="264" r:id="rId6"/>
    <p:sldId id="258" r:id="rId7"/>
    <p:sldId id="257" r:id="rId8"/>
    <p:sldId id="266" r:id="rId9"/>
    <p:sldId id="262" r:id="rId1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6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73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79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61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15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03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78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4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13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87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51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20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131590"/>
            <a:ext cx="7992888" cy="13681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pt-BR" sz="32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pt-BR" sz="3200" dirty="0" smtClean="0">
                <a:solidFill>
                  <a:schemeClr val="bg1"/>
                </a:solidFill>
                <a:latin typeface="Algerian" pitchFamily="82" charset="0"/>
              </a:rPr>
              <a:t>aula de informática 8º ano</a:t>
            </a:r>
            <a:endParaRPr lang="pt-BR" sz="32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3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10"/>
            <a:ext cx="1233346" cy="9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23728" y="3075806"/>
            <a:ext cx="475252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Professora: </a:t>
            </a:r>
            <a:r>
              <a:rPr lang="pt-BR" dirty="0" smtClean="0">
                <a:latin typeface="BatangChe" pitchFamily="49" charset="-127"/>
                <a:ea typeface="BatangChe" pitchFamily="49" charset="-127"/>
              </a:rPr>
              <a:t>Adriana Soares</a:t>
            </a:r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23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10"/>
            <a:ext cx="1233346" cy="9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83568" y="2355726"/>
            <a:ext cx="7848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lgerian" pitchFamily="82" charset="0"/>
              </a:rPr>
              <a:t> Trabalhando com a barra de </a:t>
            </a:r>
            <a:r>
              <a:rPr lang="pt-BR" sz="4400" dirty="0" smtClean="0">
                <a:solidFill>
                  <a:schemeClr val="bg1"/>
                </a:solidFill>
                <a:latin typeface="Algerian" pitchFamily="82" charset="0"/>
              </a:rPr>
              <a:t>               ferramenta </a:t>
            </a:r>
            <a:r>
              <a:rPr lang="pt-BR" sz="4400" dirty="0">
                <a:solidFill>
                  <a:schemeClr val="bg1"/>
                </a:solidFill>
                <a:latin typeface="Algerian" pitchFamily="82" charset="0"/>
              </a:rPr>
              <a:t>desenho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98721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23728" y="658045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  </a:t>
            </a:r>
            <a:r>
              <a:rPr lang="pt-BR" sz="2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Para ativar a barra de ferramenta de desenho, clicar no ícone desenho   da barra de ferramenta padrão</a:t>
            </a:r>
            <a:r>
              <a:rPr lang="pt-BR" sz="2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endParaRPr lang="pt-BR" sz="2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pt-BR" sz="2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35696" y="1981484"/>
            <a:ext cx="495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915701"/>
              </p:ext>
            </p:extLst>
          </p:nvPr>
        </p:nvGraphicFramePr>
        <p:xfrm>
          <a:off x="1838895" y="2859782"/>
          <a:ext cx="56102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Imagem de Bitmap" r:id="rId3" imgW="5657143" imgH="295238" progId="Paint.Picture">
                  <p:embed/>
                </p:oleObj>
              </mc:Choice>
              <mc:Fallback>
                <p:oleObj name="Imagem de Bitmap" r:id="rId3" imgW="5657143" imgH="2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895" y="2859782"/>
                        <a:ext cx="56102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4860032" y="4515966"/>
            <a:ext cx="36004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(Na ultima aula setas)</a:t>
            </a:r>
            <a:endParaRPr lang="pt-BR" dirty="0"/>
          </a:p>
        </p:txBody>
      </p:sp>
      <p:pic>
        <p:nvPicPr>
          <p:cNvPr id="8" name="Picture 2" descr="C:\Users\HOME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10"/>
            <a:ext cx="1233346" cy="9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3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9632" y="19548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endParaRPr lang="pt-BR" sz="4000" dirty="0">
              <a:latin typeface="Andalus" pitchFamily="18" charset="-78"/>
              <a:cs typeface="Andalus" pitchFamily="18" charset="-78"/>
            </a:endParaRPr>
          </a:p>
          <a:p>
            <a:pPr algn="ctr"/>
            <a:endParaRPr lang="pt-BR" sz="4000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pt-BR" sz="4000" dirty="0" smtClean="0">
                <a:latin typeface="Andalus" pitchFamily="18" charset="-78"/>
                <a:cs typeface="Andalus" pitchFamily="18" charset="-78"/>
              </a:rPr>
              <a:t>Para </a:t>
            </a:r>
            <a:r>
              <a:rPr lang="pt-BR" sz="4000" dirty="0">
                <a:latin typeface="Andalus" pitchFamily="18" charset="-78"/>
                <a:cs typeface="Andalus" pitchFamily="18" charset="-78"/>
              </a:rPr>
              <a:t>desenhar retângulo e </a:t>
            </a:r>
            <a:r>
              <a:rPr lang="pt-BR" sz="4000" dirty="0" smtClean="0">
                <a:latin typeface="Andalus" pitchFamily="18" charset="-78"/>
                <a:cs typeface="Andalus" pitchFamily="18" charset="-78"/>
              </a:rPr>
              <a:t>elipse:</a:t>
            </a:r>
            <a:endParaRPr lang="pt-BR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75656" y="915566"/>
            <a:ext cx="626469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3" name="Retângulo 42"/>
          <p:cNvSpPr/>
          <p:nvPr/>
        </p:nvSpPr>
        <p:spPr>
          <a:xfrm>
            <a:off x="1079612" y="1923678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smtClean="0">
                <a:solidFill>
                  <a:schemeClr val="bg1"/>
                </a:solidFill>
              </a:rPr>
              <a:t> </a:t>
            </a:r>
            <a:endParaRPr lang="pt-BR" dirty="0" smtClean="0">
              <a:solidFill>
                <a:schemeClr val="bg1"/>
              </a:solidFill>
            </a:endParaRPr>
          </a:p>
          <a:p>
            <a:pPr lvl="0"/>
            <a:endParaRPr lang="pt-BR" dirty="0">
              <a:solidFill>
                <a:schemeClr val="bg1"/>
              </a:solidFill>
            </a:endParaRPr>
          </a:p>
          <a:p>
            <a:pPr lvl="0"/>
            <a:endParaRPr lang="pt-BR" dirty="0" smtClean="0">
              <a:solidFill>
                <a:schemeClr val="bg1"/>
              </a:solidFill>
            </a:endParaRPr>
          </a:p>
          <a:p>
            <a:pPr lvl="0"/>
            <a:r>
              <a:rPr lang="pt-BR" dirty="0" smtClean="0">
                <a:solidFill>
                  <a:schemeClr val="bg1"/>
                </a:solidFill>
              </a:rPr>
              <a:t>Clique </a:t>
            </a:r>
            <a:r>
              <a:rPr lang="pt-BR" dirty="0">
                <a:solidFill>
                  <a:schemeClr val="bg1"/>
                </a:solidFill>
              </a:rPr>
              <a:t>no  </a:t>
            </a:r>
            <a:r>
              <a:rPr lang="pt-BR" dirty="0" smtClean="0">
                <a:solidFill>
                  <a:schemeClr val="bg1"/>
                </a:solidFill>
              </a:rPr>
              <a:t>retângulo         </a:t>
            </a:r>
            <a:r>
              <a:rPr lang="pt-BR" dirty="0">
                <a:solidFill>
                  <a:schemeClr val="bg1"/>
                </a:solidFill>
              </a:rPr>
              <a:t>ou na </a:t>
            </a:r>
            <a:r>
              <a:rPr lang="pt-BR" dirty="0" smtClean="0">
                <a:solidFill>
                  <a:schemeClr val="bg1"/>
                </a:solidFill>
              </a:rPr>
              <a:t>elipse </a:t>
            </a:r>
          </a:p>
          <a:p>
            <a:pPr lvl="0"/>
            <a:r>
              <a:rPr lang="pt-BR" dirty="0" smtClean="0">
                <a:solidFill>
                  <a:schemeClr val="bg1"/>
                </a:solidFill>
              </a:rPr>
              <a:t>Leve </a:t>
            </a:r>
            <a:r>
              <a:rPr lang="pt-BR" dirty="0">
                <a:solidFill>
                  <a:schemeClr val="bg1"/>
                </a:solidFill>
              </a:rPr>
              <a:t>o mouse até o lugar desejado</a:t>
            </a:r>
          </a:p>
          <a:p>
            <a:pPr lvl="0"/>
            <a:r>
              <a:rPr lang="pt-BR" dirty="0">
                <a:solidFill>
                  <a:schemeClr val="bg1"/>
                </a:solidFill>
              </a:rPr>
              <a:t>Mantendo o mouse pressionado arraste, formando a figura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/>
          </a:p>
          <a:p>
            <a:pPr lvl="0"/>
            <a:endParaRPr lang="pt-BR" dirty="0"/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7" name="Objeto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494394"/>
              </p:ext>
            </p:extLst>
          </p:nvPr>
        </p:nvGraphicFramePr>
        <p:xfrm>
          <a:off x="3131840" y="2859782"/>
          <a:ext cx="2190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Imagem de Bitmap" r:id="rId3" imgW="219222" imgH="219222" progId="Paint.Picture">
                  <p:embed/>
                </p:oleObj>
              </mc:Choice>
              <mc:Fallback>
                <p:oleObj name="Imagem de Bitmap" r:id="rId3" imgW="219222" imgH="219222" progId="Paint.Picture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859782"/>
                        <a:ext cx="2190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9" name="Objeto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543752"/>
              </p:ext>
            </p:extLst>
          </p:nvPr>
        </p:nvGraphicFramePr>
        <p:xfrm>
          <a:off x="4824028" y="2859782"/>
          <a:ext cx="2571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Imagem de Bitmap" r:id="rId5" imgW="257007" imgH="228571" progId="Paint.Picture">
                  <p:embed/>
                </p:oleObj>
              </mc:Choice>
              <mc:Fallback>
                <p:oleObj name="Imagem de Bitmap" r:id="rId5" imgW="257007" imgH="228571" progId="Paint.Picture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028" y="2859782"/>
                        <a:ext cx="2571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C:\Users\HOME\Desktop\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139"/>
            <a:ext cx="1233346" cy="9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99592" y="197158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>
                <a:solidFill>
                  <a:schemeClr val="bg1"/>
                </a:solidFill>
              </a:rPr>
              <a:t>Para modificar a cor do preenchimento, clique no ícone cor do preenchimento </a:t>
            </a:r>
          </a:p>
          <a:p>
            <a:r>
              <a:rPr lang="pt-BR" dirty="0">
                <a:solidFill>
                  <a:schemeClr val="bg1"/>
                </a:solidFill>
              </a:rPr>
              <a:t>Para modificar o contorno, clique no ícone estilo de linha, e depois em cor da linha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144752"/>
              </p:ext>
            </p:extLst>
          </p:nvPr>
        </p:nvGraphicFramePr>
        <p:xfrm>
          <a:off x="2555776" y="2329571"/>
          <a:ext cx="2762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Imagem de Bitmap" r:id="rId3" imgW="276117" imgH="266737" progId="Paint.Picture">
                  <p:embed/>
                </p:oleObj>
              </mc:Choice>
              <mc:Fallback>
                <p:oleObj name="Imagem de Bitmap" r:id="rId3" imgW="276117" imgH="266737" progId="Paint.Picture">
                  <p:embed/>
                  <p:pic>
                    <p:nvPicPr>
                      <p:cNvPr id="0" name="Objeto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329571"/>
                        <a:ext cx="2762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1259632" y="339502"/>
            <a:ext cx="626469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Andalus" pitchFamily="18" charset="-78"/>
                <a:cs typeface="Andalus" pitchFamily="18" charset="-78"/>
              </a:rPr>
              <a:t>Modificando a cor do preenchimento</a:t>
            </a:r>
            <a:endParaRPr lang="pt-BR" sz="4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Picture 2" descr="C:\Users\HOME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10"/>
            <a:ext cx="1233346" cy="9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339502"/>
            <a:ext cx="756084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Colocando sombra</a:t>
            </a:r>
            <a:endParaRPr lang="pt-BR" sz="40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5576" y="1419622"/>
            <a:ext cx="3780420" cy="3723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/>
              <a:t> </a:t>
            </a:r>
            <a:endParaRPr lang="pt-BR" dirty="0">
              <a:solidFill>
                <a:srgbClr val="FF0000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55576" y="1402385"/>
            <a:ext cx="7713240" cy="3723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bg1"/>
                </a:solidFill>
              </a:rPr>
              <a:t>Para </a:t>
            </a:r>
            <a:r>
              <a:rPr lang="pt-BR" dirty="0">
                <a:solidFill>
                  <a:schemeClr val="bg1"/>
                </a:solidFill>
              </a:rPr>
              <a:t>colocar </a:t>
            </a:r>
            <a:r>
              <a:rPr lang="pt-BR" dirty="0" smtClean="0">
                <a:solidFill>
                  <a:schemeClr val="bg1"/>
                </a:solidFill>
              </a:rPr>
              <a:t>sombra: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Clique </a:t>
            </a:r>
            <a:r>
              <a:rPr lang="pt-BR" dirty="0">
                <a:solidFill>
                  <a:schemeClr val="bg1"/>
                </a:solidFill>
              </a:rPr>
              <a:t>no ícone sombra</a:t>
            </a:r>
            <a:endParaRPr lang="pt-BR" b="1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 </a:t>
            </a:r>
          </a:p>
          <a:p>
            <a:r>
              <a:rPr lang="pt-BR" dirty="0"/>
              <a:t> </a:t>
            </a:r>
            <a:r>
              <a:rPr lang="pt-BR" dirty="0" smtClean="0"/>
              <a:t>   </a:t>
            </a:r>
            <a:endParaRPr lang="pt-BR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144864"/>
              </p:ext>
            </p:extLst>
          </p:nvPr>
        </p:nvGraphicFramePr>
        <p:xfrm>
          <a:off x="1619672" y="2919712"/>
          <a:ext cx="720080" cy="689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Imagem de Bitmap" r:id="rId3" imgW="181096" imgH="257007" progId="Paint.Picture">
                  <p:embed/>
                </p:oleObj>
              </mc:Choice>
              <mc:Fallback>
                <p:oleObj name="Imagem de Bitmap" r:id="rId3" imgW="181096" imgH="257007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919712"/>
                        <a:ext cx="720080" cy="6892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C:\Users\HOME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08" y="0"/>
            <a:ext cx="1233346" cy="9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915566"/>
            <a:ext cx="7200800" cy="40324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7584" y="915566"/>
            <a:ext cx="7488832" cy="40324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/>
              <a:t> 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 Para </a:t>
            </a:r>
            <a:r>
              <a:rPr lang="pt-BR" dirty="0">
                <a:solidFill>
                  <a:schemeClr val="bg1"/>
                </a:solidFill>
              </a:rPr>
              <a:t>colocar </a:t>
            </a:r>
            <a:r>
              <a:rPr lang="pt-BR" dirty="0" smtClean="0">
                <a:solidFill>
                  <a:schemeClr val="bg1"/>
                </a:solidFill>
              </a:rPr>
              <a:t>3d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C</a:t>
            </a:r>
            <a:r>
              <a:rPr lang="pt-BR" dirty="0" smtClean="0">
                <a:solidFill>
                  <a:schemeClr val="bg1"/>
                </a:solidFill>
              </a:rPr>
              <a:t>lique </a:t>
            </a:r>
            <a:r>
              <a:rPr lang="pt-BR" dirty="0">
                <a:solidFill>
                  <a:schemeClr val="bg1"/>
                </a:solidFill>
              </a:rPr>
              <a:t>no ícone 3d</a:t>
            </a:r>
            <a:endParaRPr lang="pt-BR" u="sng" dirty="0">
              <a:solidFill>
                <a:schemeClr val="bg1"/>
              </a:solidFill>
            </a:endParaRPr>
          </a:p>
          <a:p>
            <a:endParaRPr lang="pt-BR" u="sng" dirty="0" smtClean="0">
              <a:solidFill>
                <a:schemeClr val="bg1"/>
              </a:solidFill>
            </a:endParaRPr>
          </a:p>
          <a:p>
            <a:endParaRPr lang="pt-BR" u="sng" dirty="0">
              <a:solidFill>
                <a:schemeClr val="bg1"/>
              </a:solidFill>
            </a:endParaRPr>
          </a:p>
          <a:p>
            <a:endParaRPr lang="pt-BR" u="sng" dirty="0" smtClean="0">
              <a:solidFill>
                <a:schemeClr val="bg1"/>
              </a:solidFill>
            </a:endParaRPr>
          </a:p>
          <a:p>
            <a:endParaRPr lang="pt-BR" u="sng" dirty="0">
              <a:solidFill>
                <a:schemeClr val="bg1"/>
              </a:solidFill>
            </a:endParaRPr>
          </a:p>
          <a:p>
            <a:endParaRPr lang="pt-BR" u="sng" dirty="0" smtClean="0">
              <a:solidFill>
                <a:schemeClr val="bg1"/>
              </a:solidFill>
            </a:endParaRPr>
          </a:p>
          <a:p>
            <a:endParaRPr lang="pt-BR" u="sng" dirty="0">
              <a:solidFill>
                <a:schemeClr val="bg1"/>
              </a:solidFill>
            </a:endParaRPr>
          </a:p>
          <a:p>
            <a:endParaRPr lang="pt-BR" u="sng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79712" y="195486"/>
            <a:ext cx="4680520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Para colocar em 3d</a:t>
            </a:r>
            <a:endParaRPr lang="pt-BR" sz="40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137607"/>
              </p:ext>
            </p:extLst>
          </p:nvPr>
        </p:nvGraphicFramePr>
        <p:xfrm>
          <a:off x="1403648" y="2571751"/>
          <a:ext cx="936104" cy="46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Imagem de Bitmap" r:id="rId3" imgW="333333" imgH="200159" progId="Paint.Picture">
                  <p:embed/>
                </p:oleObj>
              </mc:Choice>
              <mc:Fallback>
                <p:oleObj name="Imagem de Bitmap" r:id="rId3" imgW="333333" imgH="20015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571751"/>
                        <a:ext cx="936104" cy="4600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C:\Users\HOME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10"/>
            <a:ext cx="1233346" cy="9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07504" y="104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617901" y="2859782"/>
            <a:ext cx="6012668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2000" dirty="0" smtClean="0">
                <a:solidFill>
                  <a:schemeClr val="bg1"/>
                </a:solidFill>
              </a:rPr>
              <a:t> </a:t>
            </a:r>
            <a:endParaRPr lang="pt-BR" sz="2000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19672" y="561975"/>
            <a:ext cx="6192688" cy="1145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 smtClean="0"/>
              <a:t>Obs</a:t>
            </a:r>
            <a:r>
              <a:rPr lang="pt-BR" sz="2400" dirty="0"/>
              <a:t>: para fazer quadrado perfeito e </a:t>
            </a:r>
            <a:r>
              <a:rPr lang="pt-BR" sz="2400" dirty="0" smtClean="0"/>
              <a:t>circunferência</a:t>
            </a:r>
            <a:r>
              <a:rPr lang="pt-BR" sz="2400" dirty="0"/>
              <a:t>, usar o retângulo e a elipse, pressionando a tecla shift junto</a:t>
            </a:r>
            <a:r>
              <a:rPr lang="pt-BR" sz="4000" dirty="0"/>
              <a:t>.</a:t>
            </a:r>
          </a:p>
          <a:p>
            <a:pPr algn="ctr"/>
            <a:endParaRPr lang="pt-BR" sz="4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6055591" y="3259685"/>
            <a:ext cx="800100" cy="571500"/>
          </a:xfrm>
          <a:prstGeom prst="ellipse">
            <a:avLst/>
          </a:prstGeom>
          <a:solidFill>
            <a:srgbClr val="FFFF99"/>
          </a:solidFill>
          <a:ln w="38100" cmpd="dbl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11960" y="3867894"/>
            <a:ext cx="228600" cy="228600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98091" y="2589618"/>
            <a:ext cx="685800" cy="457200"/>
          </a:xfrm>
          <a:prstGeom prst="rect">
            <a:avLst/>
          </a:prstGeom>
          <a:solidFill>
            <a:srgbClr val="00FF00"/>
          </a:solidFill>
          <a:ln w="38100">
            <a:solidFill>
              <a:srgbClr val="000000"/>
            </a:solidFill>
            <a:prstDash val="sysDot"/>
            <a:miter lim="800000"/>
            <a:headEnd/>
            <a:tailEnd/>
          </a:ln>
          <a:effectLst>
            <a:outerShdw dist="107763" dir="13500000" sx="75000" sy="75000" algn="tl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26979" y="3867894"/>
            <a:ext cx="685800" cy="4572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sy="-50000" kx="2453608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76772" y="2859782"/>
            <a:ext cx="685800" cy="457200"/>
          </a:xfrm>
          <a:prstGeom prst="rect">
            <a:avLst/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10"/>
            <a:ext cx="1233346" cy="9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67744" y="1275606"/>
            <a:ext cx="525658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Não deixe de fazer os exercícios</a:t>
            </a:r>
          </a:p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339752" y="3147814"/>
            <a:ext cx="5184576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Acredite, você pode</a:t>
            </a:r>
            <a:endParaRPr lang="pt-BR" dirty="0"/>
          </a:p>
        </p:txBody>
      </p:sp>
      <p:sp>
        <p:nvSpPr>
          <p:cNvPr id="7" name="Coração 6"/>
          <p:cNvSpPr/>
          <p:nvPr/>
        </p:nvSpPr>
        <p:spPr>
          <a:xfrm>
            <a:off x="4608004" y="4299942"/>
            <a:ext cx="576064" cy="36004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10"/>
            <a:ext cx="1233346" cy="9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161</Words>
  <Application>Microsoft Office PowerPoint</Application>
  <PresentationFormat>Apresentação na tela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1" baseType="lpstr">
      <vt:lpstr>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HOME</dc:creator>
  <cp:lastModifiedBy>HOME</cp:lastModifiedBy>
  <cp:revision>20</cp:revision>
  <dcterms:created xsi:type="dcterms:W3CDTF">2020-04-01T16:49:25Z</dcterms:created>
  <dcterms:modified xsi:type="dcterms:W3CDTF">2020-04-02T17:22:21Z</dcterms:modified>
</cp:coreProperties>
</file>