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94C1-D614-4BE2-9B6B-37B7BD9E5122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D85-F8CB-4092-AFA1-0144E43B4C1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94C1-D614-4BE2-9B6B-37B7BD9E5122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D85-F8CB-4092-AFA1-0144E43B4C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94C1-D614-4BE2-9B6B-37B7BD9E5122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D85-F8CB-4092-AFA1-0144E43B4C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94C1-D614-4BE2-9B6B-37B7BD9E5122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D85-F8CB-4092-AFA1-0144E43B4C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94C1-D614-4BE2-9B6B-37B7BD9E5122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D85-F8CB-4092-AFA1-0144E43B4C1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94C1-D614-4BE2-9B6B-37B7BD9E5122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D85-F8CB-4092-AFA1-0144E43B4C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94C1-D614-4BE2-9B6B-37B7BD9E5122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D85-F8CB-4092-AFA1-0144E43B4C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94C1-D614-4BE2-9B6B-37B7BD9E5122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D85-F8CB-4092-AFA1-0144E43B4C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94C1-D614-4BE2-9B6B-37B7BD9E5122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D85-F8CB-4092-AFA1-0144E43B4C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94C1-D614-4BE2-9B6B-37B7BD9E5122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AD85-F8CB-4092-AFA1-0144E43B4C1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00294C1-D614-4BE2-9B6B-37B7BD9E5122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016AD85-F8CB-4092-AFA1-0144E43B4C1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00294C1-D614-4BE2-9B6B-37B7BD9E5122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016AD85-F8CB-4092-AFA1-0144E43B4C1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Contextualização Histórica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1520" y="404664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 smtClean="0"/>
              <a:t>Faça um resumo dos textos em slide após ler o conteúdo:</a:t>
            </a:r>
          </a:p>
          <a:p>
            <a:r>
              <a:rPr lang="pt-BR" dirty="0" err="1" smtClean="0"/>
              <a:t>ProfºGabriel</a:t>
            </a:r>
            <a:r>
              <a:rPr lang="pt-BR" dirty="0" smtClean="0"/>
              <a:t> - 701 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Antigo Feudo, Hoje em dia:</a:t>
            </a:r>
            <a:endParaRPr lang="pt-BR" dirty="0"/>
          </a:p>
        </p:txBody>
      </p:sp>
      <p:pic>
        <p:nvPicPr>
          <p:cNvPr id="6" name="Espaço Reservado para Conteúdo 5" descr="17_09_19-02_42_16-B125f9361fe6408bda371539fa2d1f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Sistema Feudal entra em crise devido a 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Peste Negra =Peste que levou 25 milhões de pessoas a morte na Europa cerca de um terço da população.</a:t>
            </a:r>
          </a:p>
          <a:p>
            <a:r>
              <a:rPr lang="pt-BR" dirty="0" smtClean="0"/>
              <a:t>Enfraquecimento da igreja católica = Se deu por diversas razões que iremos nos aprofundar na próxima aula.</a:t>
            </a:r>
          </a:p>
          <a:p>
            <a:r>
              <a:rPr lang="pt-BR" dirty="0" smtClean="0"/>
              <a:t>Fome = Devido aos desgastes na terra e pela pobreza rural.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Fim da Idade Média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fim da idade média é marcado pela tentativa do europeus de retornar a glória do antigo império Grego e Romano, esse movimento é chamado de </a:t>
            </a:r>
            <a:r>
              <a:rPr lang="pt-BR" b="1" dirty="0" smtClean="0"/>
              <a:t>Renascimento.</a:t>
            </a:r>
          </a:p>
          <a:p>
            <a:r>
              <a:rPr lang="pt-BR" dirty="0" smtClean="0"/>
              <a:t>No renascimento passa-se a haver um grande investimento na arte,arquitetura e a ciência moderna vai se desenvolvendo.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Renascimento</a:t>
            </a:r>
            <a:endParaRPr lang="pt-BR" dirty="0"/>
          </a:p>
        </p:txBody>
      </p:sp>
      <p:pic>
        <p:nvPicPr>
          <p:cNvPr id="4" name="Espaço Reservado para Conteúdo 3" descr="o-renascimento-7-ano-2016-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59722"/>
            <a:ext cx="9144000" cy="539827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Lembrete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Essa aula só foi para relembrarmos a matéria que estudamos ao longo do ano, tudo que está exposto aqui está mais aprofundado no caderno de vocês, a partir de semana que vem começaremos uma matéria nova e será sobre a crise da </a:t>
            </a:r>
            <a:r>
              <a:rPr lang="pt-BR" smtClean="0"/>
              <a:t>igreja católica </a:t>
            </a:r>
            <a:r>
              <a:rPr lang="pt-BR" dirty="0" smtClean="0"/>
              <a:t>e as reformas protestantes. 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Tempo Histórico</a:t>
            </a:r>
            <a:endParaRPr lang="pt-BR" dirty="0"/>
          </a:p>
        </p:txBody>
      </p:sp>
      <p:pic>
        <p:nvPicPr>
          <p:cNvPr id="4" name="Espaço Reservado para Conteúdo 3" descr="conceito-de-histria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3999" cy="55007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Localização Europa</a:t>
            </a:r>
            <a:endParaRPr lang="pt-BR" dirty="0"/>
          </a:p>
        </p:txBody>
      </p:sp>
      <p:pic>
        <p:nvPicPr>
          <p:cNvPr id="4" name="Espaço Reservado para Conteúdo 3" descr="europ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27816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Europa</a:t>
            </a:r>
            <a:endParaRPr lang="pt-BR" dirty="0"/>
          </a:p>
        </p:txBody>
      </p:sp>
      <p:pic>
        <p:nvPicPr>
          <p:cNvPr id="6" name="Espaço Reservado para Conteúdo 5" descr="a53d1c99dd920d1b0e3177c2a4c87f2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Idade Média na Europa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É dividida em </a:t>
            </a:r>
            <a:r>
              <a:rPr lang="pt-BR" b="1" dirty="0" smtClean="0"/>
              <a:t>Alta idade média </a:t>
            </a:r>
            <a:r>
              <a:rPr lang="pt-BR" dirty="0" smtClean="0"/>
              <a:t>( séc. V – </a:t>
            </a:r>
            <a:r>
              <a:rPr lang="pt-BR" dirty="0" err="1" smtClean="0"/>
              <a:t>séc</a:t>
            </a:r>
            <a:r>
              <a:rPr lang="pt-BR" dirty="0" smtClean="0"/>
              <a:t> XI ) e </a:t>
            </a:r>
            <a:r>
              <a:rPr lang="pt-BR" b="1" dirty="0" smtClean="0"/>
              <a:t>Baixa idade média </a:t>
            </a:r>
            <a:r>
              <a:rPr lang="pt-BR" dirty="0" smtClean="0"/>
              <a:t>( séc. XII – séc. XV )</a:t>
            </a:r>
          </a:p>
          <a:p>
            <a:r>
              <a:rPr lang="pt-BR" dirty="0" smtClean="0"/>
              <a:t>A idade média começo devido ao fim do império romano o maior império visto até então, com o fim do império suas terras passam a ser divididas entre vários senhores feudais iniciando assim o </a:t>
            </a:r>
            <a:r>
              <a:rPr lang="pt-BR" b="1" dirty="0" smtClean="0"/>
              <a:t>Feudalismo.</a:t>
            </a:r>
            <a:endParaRPr lang="pt-BR" dirty="0" smtClean="0"/>
          </a:p>
          <a:p>
            <a:r>
              <a:rPr lang="pt-BR" dirty="0" smtClean="0"/>
              <a:t>Seu sistema social era denominado </a:t>
            </a:r>
            <a:r>
              <a:rPr lang="pt-BR" b="1" dirty="0" smtClean="0"/>
              <a:t>Feudalismo </a:t>
            </a:r>
            <a:r>
              <a:rPr lang="pt-BR" dirty="0" smtClean="0"/>
              <a:t> que consistia na divisão de terras entra nobreza enfraquecendo assim o poder dos reis.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Império romano antes da idade média</a:t>
            </a:r>
            <a:endParaRPr lang="pt-BR" dirty="0"/>
          </a:p>
        </p:txBody>
      </p:sp>
      <p:pic>
        <p:nvPicPr>
          <p:cNvPr id="6" name="Espaço Reservado para Conteúdo 5" descr="romanmap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Europa Feudal depois do império romano</a:t>
            </a:r>
            <a:endParaRPr lang="pt-BR" dirty="0"/>
          </a:p>
        </p:txBody>
      </p:sp>
      <p:pic>
        <p:nvPicPr>
          <p:cNvPr id="4" name="Espaço Reservado para Conteúdo 3" descr="400px-Mapa_da_Europa_c.500_(com_legenda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6032"/>
            <a:ext cx="9144000" cy="54419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Cada um dos reinos mostrados anteriormente era dividido entre inúmeros senhores feudais que cuidavam de uma pequena extensão de terra chamada </a:t>
            </a:r>
            <a:r>
              <a:rPr lang="pt-BR" b="1" dirty="0" smtClean="0"/>
              <a:t>Feudo.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Feudo</a:t>
            </a:r>
            <a:endParaRPr lang="pt-BR" dirty="0"/>
          </a:p>
        </p:txBody>
      </p:sp>
      <p:pic>
        <p:nvPicPr>
          <p:cNvPr id="4" name="Espaço Reservado para Conteúdo 3" descr="feudalism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</TotalTime>
  <Words>318</Words>
  <Application>Microsoft Office PowerPoint</Application>
  <PresentationFormat>Apresentação na tela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Módulo</vt:lpstr>
      <vt:lpstr>Contextualização Histórica</vt:lpstr>
      <vt:lpstr>Tempo Histórico</vt:lpstr>
      <vt:lpstr>Localização Europa</vt:lpstr>
      <vt:lpstr>Europa</vt:lpstr>
      <vt:lpstr>Idade Média na Europa</vt:lpstr>
      <vt:lpstr>Império romano antes da idade média</vt:lpstr>
      <vt:lpstr>Europa Feudal depois do império romano</vt:lpstr>
      <vt:lpstr>Apresentação do PowerPoint</vt:lpstr>
      <vt:lpstr>Feudo</vt:lpstr>
      <vt:lpstr>Antigo Feudo, Hoje em dia:</vt:lpstr>
      <vt:lpstr>O Sistema Feudal entra em crise devido a :</vt:lpstr>
      <vt:lpstr>Fim da Idade Média</vt:lpstr>
      <vt:lpstr>Renascimento</vt:lpstr>
      <vt:lpstr>Lembrete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Contextualização Histórica</dc:title>
  <dc:creator>Gabriel</dc:creator>
  <cp:lastModifiedBy>Vinicius Araujo</cp:lastModifiedBy>
  <cp:revision>4</cp:revision>
  <dcterms:created xsi:type="dcterms:W3CDTF">2020-03-31T21:51:00Z</dcterms:created>
  <dcterms:modified xsi:type="dcterms:W3CDTF">2020-04-01T16:51:14Z</dcterms:modified>
</cp:coreProperties>
</file>