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1" r:id="rId5"/>
    <p:sldId id="260" r:id="rId6"/>
    <p:sldId id="259" r:id="rId7"/>
    <p:sldId id="258" r:id="rId8"/>
    <p:sldId id="257" r:id="rId9"/>
    <p:sldId id="262" r:id="rId10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56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37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790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611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56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4033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078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4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0134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87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519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34E94-EC44-4F53-A942-3C1CDCC0C885}" type="datetimeFigureOut">
              <a:rPr lang="pt-BR" smtClean="0"/>
              <a:t>02/04/2020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CD26F-45F0-4951-8DF6-BD332B4872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20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70765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aula de informática 7º ano</a:t>
            </a:r>
            <a:endParaRPr lang="pt-BR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627784" y="3579862"/>
            <a:ext cx="3744416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Professora: </a:t>
            </a:r>
            <a:r>
              <a:rPr lang="pt-BR" dirty="0" smtClean="0">
                <a:latin typeface="BatangChe" pitchFamily="49" charset="-127"/>
                <a:ea typeface="BatangChe" pitchFamily="49" charset="-127"/>
              </a:rPr>
              <a:t>Adriana Soares</a:t>
            </a:r>
            <a:endParaRPr lang="pt-BR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307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3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1707654"/>
            <a:ext cx="7992888" cy="13681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</a:t>
            </a:r>
            <a:r>
              <a:rPr lang="pt-BR" sz="4000" dirty="0" smtClean="0">
                <a:solidFill>
                  <a:schemeClr val="bg1"/>
                </a:solidFill>
                <a:latin typeface="Algerian" pitchFamily="82" charset="0"/>
              </a:rPr>
              <a:t> aprendendo a formatar </a:t>
            </a:r>
            <a:r>
              <a:rPr lang="pt-BR" sz="4400" dirty="0" smtClean="0">
                <a:solidFill>
                  <a:schemeClr val="bg1"/>
                </a:solidFill>
                <a:latin typeface="Algerian" pitchFamily="82" charset="0"/>
              </a:rPr>
              <a:t>texto</a:t>
            </a:r>
            <a:endParaRPr lang="pt-BR" sz="44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3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90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123728" y="658045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lgerian" pitchFamily="82" charset="0"/>
              </a:rPr>
              <a:t>              </a:t>
            </a:r>
            <a:r>
              <a:rPr lang="pt-BR" sz="2000" dirty="0" smtClean="0">
                <a:solidFill>
                  <a:schemeClr val="bg1"/>
                </a:solidFill>
                <a:latin typeface="Algerian" pitchFamily="82" charset="0"/>
              </a:rPr>
              <a:t>     </a:t>
            </a:r>
            <a:r>
              <a:rPr lang="pt-BR" sz="2000" dirty="0">
                <a:solidFill>
                  <a:schemeClr val="bg1"/>
                </a:solidFill>
                <a:latin typeface="Algerian" pitchFamily="82" charset="0"/>
              </a:rPr>
              <a:t>Para alinhar o texto</a:t>
            </a: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2286000" y="14175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_tradnl" dirty="0" err="1" smtClean="0">
                <a:solidFill>
                  <a:schemeClr val="bg1"/>
                </a:solidFill>
              </a:rPr>
              <a:t>Selecionar</a:t>
            </a:r>
            <a:r>
              <a:rPr lang="es-ES_tradnl" dirty="0" smtClean="0">
                <a:solidFill>
                  <a:schemeClr val="bg1"/>
                </a:solidFill>
              </a:rPr>
              <a:t>  todo </a:t>
            </a:r>
            <a:r>
              <a:rPr lang="es-ES_tradnl" dirty="0">
                <a:solidFill>
                  <a:schemeClr val="bg1"/>
                </a:solidFill>
              </a:rPr>
              <a:t>o texto.</a:t>
            </a:r>
            <a:endParaRPr lang="pt-BR" dirty="0">
              <a:solidFill>
                <a:schemeClr val="bg1"/>
              </a:solidFill>
            </a:endParaRPr>
          </a:p>
          <a:p>
            <a:pPr lvl="0"/>
            <a:r>
              <a:rPr lang="pt-BR" dirty="0">
                <a:solidFill>
                  <a:schemeClr val="bg1"/>
                </a:solidFill>
              </a:rPr>
              <a:t>Clique no ícone para alinhamento. </a:t>
            </a:r>
          </a:p>
          <a:p>
            <a:r>
              <a:rPr lang="pt-BR" dirty="0">
                <a:solidFill>
                  <a:schemeClr val="bg1"/>
                </a:solidFill>
              </a:rPr>
              <a:t>Alinha a esquerda</a:t>
            </a:r>
          </a:p>
          <a:p>
            <a:r>
              <a:rPr lang="pt-BR" dirty="0">
                <a:solidFill>
                  <a:schemeClr val="bg1"/>
                </a:solidFill>
              </a:rPr>
              <a:t>Alinha ao centro</a:t>
            </a:r>
          </a:p>
          <a:p>
            <a:r>
              <a:rPr lang="pt-BR" dirty="0">
                <a:solidFill>
                  <a:schemeClr val="bg1"/>
                </a:solidFill>
              </a:rPr>
              <a:t>Alinha a direita</a:t>
            </a:r>
          </a:p>
          <a:p>
            <a:r>
              <a:rPr lang="pt-BR" dirty="0">
                <a:solidFill>
                  <a:schemeClr val="bg1"/>
                </a:solidFill>
              </a:rPr>
              <a:t>Alinha  tanto a direita como a esquerda – “justificado”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399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27784" y="195486"/>
            <a:ext cx="38164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EXEMPLO</a:t>
            </a:r>
            <a:endParaRPr lang="pt-BR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651000" y="1611910"/>
            <a:ext cx="4176173" cy="2183976"/>
            <a:chOff x="2601" y="10582"/>
            <a:chExt cx="5802" cy="1755"/>
          </a:xfrm>
        </p:grpSpPr>
        <p:graphicFrame>
          <p:nvGraphicFramePr>
            <p:cNvPr id="5" name="Objeto 4"/>
            <p:cNvGraphicFramePr>
              <a:graphicFrameLocks noChangeAspect="1"/>
            </p:cNvGraphicFramePr>
            <p:nvPr/>
          </p:nvGraphicFramePr>
          <p:xfrm>
            <a:off x="5079" y="10582"/>
            <a:ext cx="2081" cy="5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" name="Imagem de Bitmap" r:id="rId3" imgW="942857" imgH="257007" progId="Paint.Picture">
                    <p:embed/>
                  </p:oleObj>
                </mc:Choice>
                <mc:Fallback>
                  <p:oleObj name="Imagem de Bitmap" r:id="rId3" imgW="942857" imgH="257007" progId="Paint.Picture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9" y="10582"/>
                          <a:ext cx="2081" cy="5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601" y="11257"/>
              <a:ext cx="216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Alinha a esquerda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01" y="11797"/>
              <a:ext cx="198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Alinha</a:t>
              </a: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ao</a:t>
              </a: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centro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6423" y="11707"/>
              <a:ext cx="1980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pt-BR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Alinha a direita</a:t>
              </a:r>
              <a:endParaRPr kumimoji="0" lang="pt-B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" name="Retângulo 9"/>
          <p:cNvSpPr/>
          <p:nvPr/>
        </p:nvSpPr>
        <p:spPr>
          <a:xfrm>
            <a:off x="2249996" y="40839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Alinha  tanto a direita como a esquerda – “justificado”</a:t>
            </a:r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555776" y="1923678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3419872" y="2211710"/>
            <a:ext cx="504056" cy="912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e seta reta 21"/>
          <p:cNvCxnSpPr/>
          <p:nvPr/>
        </p:nvCxnSpPr>
        <p:spPr>
          <a:xfrm flipH="1" flipV="1">
            <a:off x="4402005" y="2355726"/>
            <a:ext cx="314011" cy="6561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>
            <a:endCxn id="5" idx="3"/>
          </p:cNvCxnSpPr>
          <p:nvPr/>
        </p:nvCxnSpPr>
        <p:spPr>
          <a:xfrm flipH="1" flipV="1">
            <a:off x="4932485" y="1961595"/>
            <a:ext cx="1007667" cy="22663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7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107504" y="1047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1617901" y="2859782"/>
            <a:ext cx="6012668" cy="1800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2000" dirty="0" smtClean="0">
                <a:solidFill>
                  <a:schemeClr val="bg1"/>
                </a:solidFill>
              </a:rPr>
              <a:t> Leve </a:t>
            </a:r>
            <a:r>
              <a:rPr lang="pt-BR" sz="2000" dirty="0">
                <a:solidFill>
                  <a:schemeClr val="bg1"/>
                </a:solidFill>
              </a:rPr>
              <a:t>o mouse ao início da frase que será selecionado, até que forme a letra I minúscula</a:t>
            </a:r>
          </a:p>
          <a:p>
            <a:pPr lvl="0"/>
            <a:r>
              <a:rPr lang="pt-BR" sz="2000" dirty="0">
                <a:solidFill>
                  <a:schemeClr val="bg1"/>
                </a:solidFill>
              </a:rPr>
              <a:t>Arraste o mouse até o final da frase que será selecionado com o botão pressionado.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619672" y="561975"/>
            <a:ext cx="6192688" cy="114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Aparajita" pitchFamily="34" charset="0"/>
                <a:cs typeface="Aparajita" pitchFamily="34" charset="0"/>
              </a:rPr>
              <a:t>Para selecionar uma parte ou uma frase do texto.</a:t>
            </a: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1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67544" y="2715766"/>
            <a:ext cx="8208912" cy="158417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              </a:t>
            </a:r>
            <a:r>
              <a:rPr lang="pt-BR" sz="2400" dirty="0">
                <a:solidFill>
                  <a:schemeClr val="bg1"/>
                </a:solidFill>
              </a:rPr>
              <a:t>Clique duas vezes sobre a palavra com o mouse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619672" y="561975"/>
            <a:ext cx="6192688" cy="11456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000" dirty="0">
                <a:latin typeface="Aparajita" pitchFamily="34" charset="0"/>
                <a:cs typeface="Aparajita" pitchFamily="34" charset="0"/>
              </a:rPr>
              <a:t>Para selecionar </a:t>
            </a:r>
            <a:r>
              <a:rPr lang="pt-BR" sz="4000" dirty="0" smtClean="0">
                <a:latin typeface="Aparajita" pitchFamily="34" charset="0"/>
                <a:cs typeface="Aparajita" pitchFamily="34" charset="0"/>
              </a:rPr>
              <a:t>uma </a:t>
            </a:r>
            <a:r>
              <a:rPr lang="pt-BR" sz="4000" dirty="0">
                <a:latin typeface="Aparajita" pitchFamily="34" charset="0"/>
                <a:cs typeface="Aparajita" pitchFamily="34" charset="0"/>
              </a:rPr>
              <a:t>palavra</a:t>
            </a:r>
            <a:r>
              <a:rPr lang="pt-BR" sz="4000" dirty="0" smtClean="0">
                <a:latin typeface="Aparajita" pitchFamily="34" charset="0"/>
                <a:cs typeface="Aparajita" pitchFamily="34" charset="0"/>
              </a:rPr>
              <a:t>.</a:t>
            </a:r>
            <a:endParaRPr lang="pt-BR" sz="4000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6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339502"/>
            <a:ext cx="7560840" cy="914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solidFill>
                  <a:schemeClr val="bg1"/>
                </a:solidFill>
                <a:latin typeface="Algerian" pitchFamily="82" charset="0"/>
              </a:rPr>
              <a:t>mudando </a:t>
            </a:r>
            <a:r>
              <a:rPr lang="pt-BR" sz="3200" b="1" dirty="0">
                <a:solidFill>
                  <a:schemeClr val="bg1"/>
                </a:solidFill>
                <a:latin typeface="Algerian" pitchFamily="82" charset="0"/>
              </a:rPr>
              <a:t>a </a:t>
            </a:r>
            <a:r>
              <a:rPr lang="pt-BR" sz="3200" b="1" dirty="0" smtClean="0">
                <a:solidFill>
                  <a:schemeClr val="bg1"/>
                </a:solidFill>
                <a:latin typeface="Algerian" pitchFamily="82" charset="0"/>
              </a:rPr>
              <a:t>Cor da fonte</a:t>
            </a:r>
            <a:endParaRPr lang="pt-BR" sz="3200" b="1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755576" y="1419622"/>
            <a:ext cx="378042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/>
              <a:t> </a:t>
            </a:r>
            <a:endParaRPr lang="pt-BR" dirty="0">
              <a:solidFill>
                <a:srgbClr val="FF0000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755576" y="1402385"/>
            <a:ext cx="7713240" cy="37238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b="1" dirty="0">
                <a:solidFill>
                  <a:schemeClr val="bg1"/>
                </a:solidFill>
              </a:rPr>
              <a:t>Modificar </a:t>
            </a:r>
            <a:r>
              <a:rPr lang="pt-BR" b="1" dirty="0" smtClean="0">
                <a:solidFill>
                  <a:schemeClr val="bg1"/>
                </a:solidFill>
              </a:rPr>
              <a:t>a cor e muito fácil agora que já aprendeu a selecionar </a:t>
            </a:r>
          </a:p>
          <a:p>
            <a:endParaRPr lang="pt-BR" b="1" dirty="0">
              <a:solidFill>
                <a:schemeClr val="bg1"/>
              </a:solidFill>
            </a:endParaRPr>
          </a:p>
          <a:p>
            <a:r>
              <a:rPr lang="pt-BR" b="1" dirty="0" smtClean="0">
                <a:solidFill>
                  <a:srgbClr val="FF0000"/>
                </a:solidFill>
              </a:rPr>
              <a:t>Passo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b="1" dirty="0" smtClean="0">
                <a:solidFill>
                  <a:srgbClr val="FF0000"/>
                </a:solidFill>
              </a:rPr>
              <a:t>Passo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Selecionar a palavra ou texto que deseja mudar a cor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Utilizando  o mouse vá na opção fonte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Cor da fonte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Agora e só escolher a cor desejada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O botão da  cor da fonte e esse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 smtClean="0">
                <a:solidFill>
                  <a:schemeClr val="bg1"/>
                </a:solidFill>
              </a:rPr>
              <a:t> </a:t>
            </a:r>
          </a:p>
          <a:p>
            <a:r>
              <a:rPr lang="pt-BR" dirty="0"/>
              <a:t> </a:t>
            </a:r>
            <a:r>
              <a:rPr lang="pt-BR" dirty="0" smtClean="0"/>
              <a:t>   </a:t>
            </a:r>
            <a:endParaRPr lang="pt-BR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859149"/>
              </p:ext>
            </p:extLst>
          </p:nvPr>
        </p:nvGraphicFramePr>
        <p:xfrm>
          <a:off x="2493386" y="3939902"/>
          <a:ext cx="3048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Imagem de Bitmap" r:id="rId3" imgW="304923" imgH="247685" progId="Paint.Picture">
                  <p:embed/>
                </p:oleObj>
              </mc:Choice>
              <mc:Fallback>
                <p:oleObj name="Imagem de Bitmap" r:id="rId3" imgW="304923" imgH="24768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3386" y="3939902"/>
                        <a:ext cx="3048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Conector de seta reta 12"/>
          <p:cNvCxnSpPr/>
          <p:nvPr/>
        </p:nvCxnSpPr>
        <p:spPr>
          <a:xfrm flipH="1">
            <a:off x="2843808" y="3507854"/>
            <a:ext cx="12241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C:\Users\HOME\Desktop\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7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560" y="915566"/>
            <a:ext cx="3672408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7584" y="915566"/>
            <a:ext cx="7488832" cy="40324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 </a:t>
            </a:r>
          </a:p>
          <a:p>
            <a:r>
              <a:rPr lang="pt-BR" dirty="0">
                <a:solidFill>
                  <a:schemeClr val="bg1"/>
                </a:solidFill>
              </a:rPr>
              <a:t>1</a:t>
            </a:r>
            <a:r>
              <a:rPr lang="pt-BR" dirty="0" smtClean="0">
                <a:solidFill>
                  <a:schemeClr val="bg1"/>
                </a:solidFill>
              </a:rPr>
              <a:t> –</a:t>
            </a:r>
            <a:r>
              <a:rPr lang="pt-BR" u="sng" dirty="0">
                <a:solidFill>
                  <a:schemeClr val="bg1"/>
                </a:solidFill>
              </a:rPr>
              <a:t>Utilizando os ícones da Barra de Ferramenta de </a:t>
            </a:r>
            <a:r>
              <a:rPr lang="pt-BR" u="sng" dirty="0" smtClean="0">
                <a:solidFill>
                  <a:schemeClr val="bg1"/>
                </a:solidFill>
              </a:rPr>
              <a:t>formatação você </a:t>
            </a:r>
            <a:r>
              <a:rPr lang="pt-BR" u="sng" dirty="0" err="1" smtClean="0">
                <a:solidFill>
                  <a:schemeClr val="bg1"/>
                </a:solidFill>
              </a:rPr>
              <a:t>tera</a:t>
            </a:r>
            <a:r>
              <a:rPr lang="pt-BR" u="sng" dirty="0" smtClean="0">
                <a:solidFill>
                  <a:schemeClr val="bg1"/>
                </a:solidFill>
              </a:rPr>
              <a:t> mais opções de formatação:</a:t>
            </a: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u="sng" dirty="0">
              <a:solidFill>
                <a:schemeClr val="bg1"/>
              </a:solidFill>
            </a:endParaRPr>
          </a:p>
          <a:p>
            <a:endParaRPr lang="pt-BR" u="sng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2" y="195486"/>
            <a:ext cx="4680520" cy="50405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bg1"/>
                </a:solidFill>
              </a:rPr>
              <a:t>Dicas</a:t>
            </a:r>
            <a:endParaRPr lang="pt-BR" sz="44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6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267744" y="1275606"/>
            <a:ext cx="5256584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deixe de fazer os exercícios</a:t>
            </a: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39752" y="3147814"/>
            <a:ext cx="5184576" cy="16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Acredite, você pode</a:t>
            </a:r>
            <a:endParaRPr lang="pt-BR" dirty="0"/>
          </a:p>
        </p:txBody>
      </p:sp>
      <p:sp>
        <p:nvSpPr>
          <p:cNvPr id="7" name="Coração 6"/>
          <p:cNvSpPr/>
          <p:nvPr/>
        </p:nvSpPr>
        <p:spPr>
          <a:xfrm>
            <a:off x="4608004" y="4299942"/>
            <a:ext cx="576064" cy="36004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Picture 2" descr="C:\Users\HOME\Desktop\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00"/>
            <a:ext cx="1245991" cy="940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9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201</Words>
  <Application>Microsoft Office PowerPoint</Application>
  <PresentationFormat>Apresentação na tela (16:9)</PresentationFormat>
  <Paragraphs>48</Paragraphs>
  <Slides>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1" baseType="lpstr">
      <vt:lpstr>Tema do Office</vt:lpstr>
      <vt:lpstr>Imagem de Bitmap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HOME</cp:lastModifiedBy>
  <cp:revision>16</cp:revision>
  <dcterms:created xsi:type="dcterms:W3CDTF">2020-04-01T16:49:25Z</dcterms:created>
  <dcterms:modified xsi:type="dcterms:W3CDTF">2020-04-02T17:07:26Z</dcterms:modified>
</cp:coreProperties>
</file>