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12" autoAdjust="0"/>
  </p:normalViewPr>
  <p:slideViewPr>
    <p:cSldViewPr>
      <p:cViewPr>
        <p:scale>
          <a:sx n="75" d="100"/>
          <a:sy n="75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62F2-CAB1-4965-9C2E-782E89141BFA}" type="datetimeFigureOut">
              <a:rPr lang="pt-BR" smtClean="0"/>
              <a:pPr/>
              <a:t>01/04/2020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881A-2B70-4982-A21D-6B29F224468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62F2-CAB1-4965-9C2E-782E89141BFA}" type="datetimeFigureOut">
              <a:rPr lang="pt-BR" smtClean="0"/>
              <a:pPr/>
              <a:t>01/04/2020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881A-2B70-4982-A21D-6B29F2244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62F2-CAB1-4965-9C2E-782E89141BFA}" type="datetimeFigureOut">
              <a:rPr lang="pt-BR" smtClean="0"/>
              <a:pPr/>
              <a:t>01/04/2020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881A-2B70-4982-A21D-6B29F2244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62F2-CAB1-4965-9C2E-782E89141BFA}" type="datetimeFigureOut">
              <a:rPr lang="pt-BR" smtClean="0"/>
              <a:pPr/>
              <a:t>01/04/2020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881A-2B70-4982-A21D-6B29F2244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62F2-CAB1-4965-9C2E-782E89141BFA}" type="datetimeFigureOut">
              <a:rPr lang="pt-BR" smtClean="0"/>
              <a:pPr/>
              <a:t>01/04/2020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881A-2B70-4982-A21D-6B29F2244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62F2-CAB1-4965-9C2E-782E89141BFA}" type="datetimeFigureOut">
              <a:rPr lang="pt-BR" smtClean="0"/>
              <a:pPr/>
              <a:t>01/04/2020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881A-2B70-4982-A21D-6B29F2244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62F2-CAB1-4965-9C2E-782E89141BFA}" type="datetimeFigureOut">
              <a:rPr lang="pt-BR" smtClean="0"/>
              <a:pPr/>
              <a:t>01/04/2020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881A-2B70-4982-A21D-6B29F2244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62F2-CAB1-4965-9C2E-782E89141BFA}" type="datetimeFigureOut">
              <a:rPr lang="pt-BR" smtClean="0"/>
              <a:pPr/>
              <a:t>01/04/2020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881A-2B70-4982-A21D-6B29F2244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62F2-CAB1-4965-9C2E-782E89141BFA}" type="datetimeFigureOut">
              <a:rPr lang="pt-BR" smtClean="0"/>
              <a:pPr/>
              <a:t>01/04/2020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881A-2B70-4982-A21D-6B29F2244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62F2-CAB1-4965-9C2E-782E89141BFA}" type="datetimeFigureOut">
              <a:rPr lang="pt-BR" smtClean="0"/>
              <a:pPr/>
              <a:t>01/04/2020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881A-2B70-4982-A21D-6B29F224468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6BB62F2-CAB1-4965-9C2E-782E89141BFA}" type="datetimeFigureOut">
              <a:rPr lang="pt-BR" smtClean="0"/>
              <a:pPr/>
              <a:t>01/04/2020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B27881A-2B70-4982-A21D-6B29F2244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6BB62F2-CAB1-4965-9C2E-782E89141BFA}" type="datetimeFigureOut">
              <a:rPr lang="pt-BR" smtClean="0"/>
              <a:pPr/>
              <a:t>01/04/2020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B27881A-2B70-4982-A21D-6B29F2244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5373216"/>
            <a:ext cx="8077200" cy="721224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Grécia Antiga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51520" y="404664"/>
            <a:ext cx="80772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 fontScale="92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t-BR" dirty="0" smtClean="0"/>
              <a:t>Faça um resumo dos textos em slide após ler o conteúdo:</a:t>
            </a:r>
          </a:p>
          <a:p>
            <a:r>
              <a:rPr lang="pt-BR" dirty="0" smtClean="0"/>
              <a:t>ProfºGabriel 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Ágora</a:t>
            </a:r>
            <a:endParaRPr lang="pt-BR" dirty="0"/>
          </a:p>
        </p:txBody>
      </p:sp>
      <p:pic>
        <p:nvPicPr>
          <p:cNvPr id="4" name="Espaço Reservado para Conteúdo 3" descr="Antiga Ágora em Tessalônic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Principais Cidades-Estado ( </a:t>
            </a:r>
            <a:r>
              <a:rPr lang="pt-BR" dirty="0" err="1" smtClean="0"/>
              <a:t>Pólis</a:t>
            </a:r>
            <a:r>
              <a:rPr lang="pt-BR" dirty="0" smtClean="0"/>
              <a:t> 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Atenas = Atual capital da Grécia foi o berço da democracia e do período de ouro da </a:t>
            </a:r>
            <a:r>
              <a:rPr lang="pt-BR" dirty="0" err="1" smtClean="0"/>
              <a:t>filosófia</a:t>
            </a:r>
            <a:r>
              <a:rPr lang="pt-BR" dirty="0" smtClean="0"/>
              <a:t> com os chamados socráticos ( Sócrates, Platão e Aristóteles )</a:t>
            </a:r>
          </a:p>
          <a:p>
            <a:r>
              <a:rPr lang="pt-BR" dirty="0" smtClean="0"/>
              <a:t>Esparta = Cidade totalmente militarizada de modo que as crianças a partir dos 7 anos já eram treinadas para se tornarem soldados.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Atenas</a:t>
            </a:r>
            <a:endParaRPr lang="pt-BR" dirty="0"/>
          </a:p>
        </p:txBody>
      </p:sp>
      <p:pic>
        <p:nvPicPr>
          <p:cNvPr id="4" name="Espaço Reservado para Conteúdo 3" descr="atenas-7193054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9143999" cy="5429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unname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Esparta</a:t>
            </a:r>
            <a:endParaRPr lang="pt-BR" dirty="0"/>
          </a:p>
        </p:txBody>
      </p:sp>
      <p:pic>
        <p:nvPicPr>
          <p:cNvPr id="4" name="Espaço Reservado para Conteúdo 3" descr="41442e13-cdf1-4c29-a471-790d9628c8f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909" y="1774825"/>
            <a:ext cx="6716182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vue-dartiste-dolympie-en-grece-au-moment-des-jeux-olympiques-antiques-c2a8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7500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 que forma conhecemos a história da Grécia?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Através de Antigas construções</a:t>
            </a:r>
          </a:p>
          <a:p>
            <a:r>
              <a:rPr lang="pt-BR" dirty="0" smtClean="0"/>
              <a:t>Através de textos de filósofos como Platão e Aristóteles.</a:t>
            </a:r>
          </a:p>
          <a:p>
            <a:r>
              <a:rPr lang="pt-BR" dirty="0" smtClean="0"/>
              <a:t>Através de peças Arqueológicas, como vasos, tábuas de argila com inscrições e etc...</a:t>
            </a:r>
          </a:p>
          <a:p>
            <a:r>
              <a:rPr lang="pt-BR" dirty="0" smtClean="0"/>
              <a:t>Pela literatura com Homero e Hesíodo.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" name="Espaço Reservado para Conteúdo 6" descr="562d20a2cb16b-arquitetura-greg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unnam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908" y="51264"/>
            <a:ext cx="9501254" cy="680699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Grécia Localização</a:t>
            </a:r>
            <a:endParaRPr lang="pt-BR" dirty="0"/>
          </a:p>
        </p:txBody>
      </p:sp>
      <p:pic>
        <p:nvPicPr>
          <p:cNvPr id="4" name="Espaço Reservado para Conteúdo 3" descr="grecia-m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Império Grego Antigo</a:t>
            </a:r>
            <a:endParaRPr lang="pt-BR" dirty="0"/>
          </a:p>
        </p:txBody>
      </p:sp>
      <p:pic>
        <p:nvPicPr>
          <p:cNvPr id="4" name="Espaço Reservado para Conteúdo 3" descr="1200px-Greek_Colonization_Archaic_Period-es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908" y="1428736"/>
            <a:ext cx="9286908" cy="542926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Grécia Atualmente</a:t>
            </a:r>
            <a:endParaRPr lang="pt-BR" dirty="0"/>
          </a:p>
        </p:txBody>
      </p:sp>
      <p:pic>
        <p:nvPicPr>
          <p:cNvPr id="4" name="Espaço Reservado para Conteúdo 3" descr="hq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Organização Política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Os gregos se organizavam no modelo de cidades-estados que são cidade com grande autonomia ,ou seja, cidades que se administravam da forma que lhes era mais conveniente sem precisar prestar grande satisfação ao país, essas cidades-estado eram chamadas “</a:t>
            </a:r>
            <a:r>
              <a:rPr lang="pt-BR" dirty="0" err="1" smtClean="0"/>
              <a:t>Pólis</a:t>
            </a:r>
            <a:r>
              <a:rPr lang="pt-BR" dirty="0" smtClean="0"/>
              <a:t>”.</a:t>
            </a:r>
          </a:p>
          <a:p>
            <a:r>
              <a:rPr lang="pt-BR" dirty="0" smtClean="0"/>
              <a:t>A parte mais alta da </a:t>
            </a:r>
            <a:r>
              <a:rPr lang="pt-BR" dirty="0" err="1" smtClean="0"/>
              <a:t>pólis</a:t>
            </a:r>
            <a:r>
              <a:rPr lang="pt-BR" dirty="0" smtClean="0"/>
              <a:t> onde era o centro do poder fora denominada “acrópole”.</a:t>
            </a:r>
          </a:p>
          <a:p>
            <a:r>
              <a:rPr lang="pt-BR" dirty="0" smtClean="0"/>
              <a:t>A parte mais baixa da </a:t>
            </a:r>
            <a:r>
              <a:rPr lang="pt-BR" dirty="0" err="1" smtClean="0"/>
              <a:t>pólis</a:t>
            </a:r>
            <a:r>
              <a:rPr lang="pt-BR" dirty="0" smtClean="0"/>
              <a:t> estava a praça pública chamada Ágora.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Acrópole</a:t>
            </a:r>
            <a:endParaRPr lang="pt-BR" dirty="0"/>
          </a:p>
        </p:txBody>
      </p:sp>
      <p:pic>
        <p:nvPicPr>
          <p:cNvPr id="4" name="Espaço Reservado para Conteúdo 3" descr="Yale_University_Pre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9144000" cy="550070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</TotalTime>
  <Words>205</Words>
  <Application>Microsoft Office PowerPoint</Application>
  <PresentationFormat>Apresentação na tela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Módulo</vt:lpstr>
      <vt:lpstr>Grécia Antiga</vt:lpstr>
      <vt:lpstr>De que forma conhecemos a história da Grécia?</vt:lpstr>
      <vt:lpstr>Apresentação do PowerPoint</vt:lpstr>
      <vt:lpstr>Apresentação do PowerPoint</vt:lpstr>
      <vt:lpstr>Grécia Localização</vt:lpstr>
      <vt:lpstr>Império Grego Antigo</vt:lpstr>
      <vt:lpstr>Grécia Atualmente</vt:lpstr>
      <vt:lpstr>Organização Política</vt:lpstr>
      <vt:lpstr>Acrópole</vt:lpstr>
      <vt:lpstr>Ágora</vt:lpstr>
      <vt:lpstr>Principais Cidades-Estado ( Pólis )</vt:lpstr>
      <vt:lpstr>Atenas</vt:lpstr>
      <vt:lpstr>Apresentação do PowerPoint</vt:lpstr>
      <vt:lpstr>Esparta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Grécia Antiga</dc:title>
  <dc:creator>Gabriel</dc:creator>
  <cp:lastModifiedBy>Vinicius Araujo</cp:lastModifiedBy>
  <cp:revision>6</cp:revision>
  <dcterms:created xsi:type="dcterms:W3CDTF">2020-03-31T21:03:44Z</dcterms:created>
  <dcterms:modified xsi:type="dcterms:W3CDTF">2020-04-01T16:32:23Z</dcterms:modified>
</cp:coreProperties>
</file>