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60" r:id="rId5"/>
    <p:sldId id="259" r:id="rId6"/>
    <p:sldId id="258" r:id="rId7"/>
    <p:sldId id="257" r:id="rId8"/>
    <p:sldId id="262" r:id="rId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1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3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7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3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483518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aula de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informática 6º ano</a:t>
            </a:r>
            <a:endParaRPr lang="pt-BR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27784" y="2283718"/>
            <a:ext cx="3096344" cy="2736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</a:rPr>
              <a:t>P</a:t>
            </a:r>
            <a:r>
              <a:rPr lang="pt-BR" dirty="0" smtClean="0">
                <a:solidFill>
                  <a:schemeClr val="bg1"/>
                </a:solidFill>
              </a:rPr>
              <a:t>rofessora: </a:t>
            </a:r>
            <a:r>
              <a:rPr lang="pt-BR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Adriana Soares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305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483518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4000" dirty="0">
                <a:solidFill>
                  <a:schemeClr val="bg1"/>
                </a:solidFill>
                <a:latin typeface="Algerian" pitchFamily="82" charset="0"/>
              </a:rPr>
              <a:t>UTILITÁRIOS DO WINDOWS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27784" y="2283718"/>
            <a:ext cx="3096344" cy="2736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</a:rPr>
              <a:t>Calculadora 	</a:t>
            </a:r>
          </a:p>
          <a:p>
            <a:r>
              <a:rPr lang="pt-BR" dirty="0" err="1">
                <a:solidFill>
                  <a:schemeClr val="bg1"/>
                </a:solidFill>
              </a:rPr>
              <a:t>Paint</a:t>
            </a:r>
            <a:r>
              <a:rPr lang="pt-BR" dirty="0">
                <a:solidFill>
                  <a:schemeClr val="bg1"/>
                </a:solidFill>
              </a:rPr>
              <a:t> 		</a:t>
            </a:r>
          </a:p>
          <a:p>
            <a:r>
              <a:rPr lang="pt-BR" dirty="0">
                <a:solidFill>
                  <a:schemeClr val="bg1"/>
                </a:solidFill>
              </a:rPr>
              <a:t>Bloco de Notas 	</a:t>
            </a:r>
          </a:p>
          <a:p>
            <a:r>
              <a:rPr lang="en-US" dirty="0">
                <a:solidFill>
                  <a:schemeClr val="bg1"/>
                </a:solidFill>
              </a:rPr>
              <a:t>WordPad 		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Windows Explorer	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305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843558"/>
            <a:ext cx="3312368" cy="3600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rPr>
              <a:t>CALCULADORA</a:t>
            </a:r>
            <a:endParaRPr lang="pt-BR" sz="32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44" y="915566"/>
            <a:ext cx="336010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9" y="46031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24" y="1563637"/>
            <a:ext cx="24955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8619" y="958316"/>
            <a:ext cx="1189037" cy="529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Barra de Título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69399" y="711094"/>
            <a:ext cx="1189038" cy="3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Botão Minimizar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395536" y="1322494"/>
            <a:ext cx="365125" cy="2411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4986" y="1836841"/>
            <a:ext cx="1368152" cy="5161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Barra de Menu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087465" y="1945015"/>
            <a:ext cx="742181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74761" y="1275606"/>
            <a:ext cx="0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40152" y="1807696"/>
            <a:ext cx="1397546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Botão Fechar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5257474" y="1807695"/>
            <a:ext cx="565655" cy="1698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10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51620" y="4227934"/>
            <a:ext cx="6012668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Como  podem observar a calculadora não tem o botão maximizar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HOME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2" y="39700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555526"/>
            <a:ext cx="8208912" cy="37444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Abrir a Calculadora</a:t>
            </a:r>
          </a:p>
          <a:p>
            <a:r>
              <a:rPr lang="pt-BR" b="1" dirty="0">
                <a:solidFill>
                  <a:schemeClr val="bg1"/>
                </a:solidFill>
              </a:rPr>
              <a:t>Para abrir qualquer software, é necessário informar o caminho para este software. No caso da calculadora o caminho é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Iniciar\Programas\Acessórios\Calculadora</a:t>
            </a:r>
            <a:r>
              <a:rPr lang="pt-BR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470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339502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lgerian" pitchFamily="82" charset="0"/>
              </a:rPr>
              <a:t>Dominando a Calculadora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1419622"/>
            <a:ext cx="3780420" cy="3723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/>
              <a:t> </a:t>
            </a:r>
            <a:r>
              <a:rPr lang="pt-BR" b="1" dirty="0">
                <a:solidFill>
                  <a:schemeClr val="bg1"/>
                </a:solidFill>
              </a:rPr>
              <a:t>Mover a Calculadora</a:t>
            </a:r>
          </a:p>
          <a:p>
            <a:r>
              <a:rPr lang="pt-BR" dirty="0">
                <a:solidFill>
                  <a:schemeClr val="bg1"/>
                </a:solidFill>
              </a:rPr>
              <a:t>Para mover a calculadora, ou seja, movimentá-la dentro da tela do Windows:</a:t>
            </a:r>
          </a:p>
          <a:p>
            <a:r>
              <a:rPr lang="pt-BR" b="1" dirty="0">
                <a:solidFill>
                  <a:srgbClr val="FF0000"/>
                </a:solidFill>
              </a:rPr>
              <a:t>Passo a passo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Colocar o mouse sobre a barra de títulos</a:t>
            </a:r>
          </a:p>
          <a:p>
            <a:r>
              <a:rPr lang="pt-BR" dirty="0">
                <a:solidFill>
                  <a:schemeClr val="bg1"/>
                </a:solidFill>
              </a:rPr>
              <a:t>Apertar o botão ativo do mouse (geralmente o esquerdo) sobre a barra de títulos; e</a:t>
            </a:r>
          </a:p>
          <a:p>
            <a:r>
              <a:rPr lang="pt-BR" dirty="0">
                <a:solidFill>
                  <a:schemeClr val="bg1"/>
                </a:solidFill>
              </a:rPr>
              <a:t>Mover o mouse com o botão pressionado, soltando-o no local desejado.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88396" y="1402385"/>
            <a:ext cx="3780420" cy="3723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Modificar de cálculo simples para cálculo </a:t>
            </a:r>
            <a:r>
              <a:rPr lang="pt-BR" b="1" dirty="0" smtClean="0">
                <a:solidFill>
                  <a:schemeClr val="bg1"/>
                </a:solidFill>
              </a:rPr>
              <a:t>complexo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Passo </a:t>
            </a:r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b="1" dirty="0" smtClean="0">
                <a:solidFill>
                  <a:srgbClr val="FF0000"/>
                </a:solidFill>
              </a:rPr>
              <a:t>Passo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Clicar na opção Exibir na Barra de Menu</a:t>
            </a:r>
          </a:p>
          <a:p>
            <a:r>
              <a:rPr lang="pt-BR" dirty="0">
                <a:solidFill>
                  <a:schemeClr val="bg1"/>
                </a:solidFill>
              </a:rPr>
              <a:t>Clicar na opção desejada, ou seja:</a:t>
            </a:r>
          </a:p>
          <a:p>
            <a:r>
              <a:rPr lang="pt-BR" dirty="0">
                <a:solidFill>
                  <a:schemeClr val="bg1"/>
                </a:solidFill>
              </a:rPr>
              <a:t>Padrão:	cálculos simples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Científica:  cálculos </a:t>
            </a:r>
            <a:r>
              <a:rPr lang="pt-BR" dirty="0">
                <a:solidFill>
                  <a:schemeClr val="bg1"/>
                </a:solidFill>
              </a:rPr>
              <a:t>complexos</a:t>
            </a:r>
          </a:p>
        </p:txBody>
      </p:sp>
      <p:pic>
        <p:nvPicPr>
          <p:cNvPr id="6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276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915566"/>
            <a:ext cx="3672408" cy="4032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</a:rPr>
              <a:t>1 - Para digitar os números e efetuar as operações, utilize o teclado numérico. O mouse pode ser utilizado, porém o processo fica muito mais lento.</a:t>
            </a: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2 - Para limpar a calculadora, basta pressionar a tecla &lt;</a:t>
            </a:r>
            <a:r>
              <a:rPr lang="pt-BR" dirty="0" err="1">
                <a:solidFill>
                  <a:schemeClr val="bg1"/>
                </a:solidFill>
              </a:rPr>
              <a:t>Esc</a:t>
            </a:r>
            <a:r>
              <a:rPr lang="pt-BR" dirty="0">
                <a:solidFill>
                  <a:schemeClr val="bg1"/>
                </a:solidFill>
              </a:rPr>
              <a:t>&gt; (alto do lado esquerdo do teclado)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44008" y="915566"/>
            <a:ext cx="3672408" cy="4032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3 -Para utilizar o teclado numérico (como números), “</a:t>
            </a:r>
            <a:r>
              <a:rPr lang="pt-BR" dirty="0" err="1">
                <a:solidFill>
                  <a:schemeClr val="bg1"/>
                </a:solidFill>
              </a:rPr>
              <a:t>NumLock</a:t>
            </a:r>
            <a:r>
              <a:rPr lang="pt-BR" dirty="0">
                <a:solidFill>
                  <a:schemeClr val="bg1"/>
                </a:solidFill>
              </a:rPr>
              <a:t>” deve estar aceso.</a:t>
            </a:r>
          </a:p>
          <a:p>
            <a:r>
              <a:rPr lang="pt-BR" dirty="0">
                <a:solidFill>
                  <a:schemeClr val="bg1"/>
                </a:solidFill>
              </a:rPr>
              <a:t>Para ativar “</a:t>
            </a:r>
            <a:r>
              <a:rPr lang="pt-BR" dirty="0" err="1">
                <a:solidFill>
                  <a:schemeClr val="bg1"/>
                </a:solidFill>
              </a:rPr>
              <a:t>NumLock</a:t>
            </a:r>
            <a:r>
              <a:rPr lang="pt-BR" dirty="0">
                <a:solidFill>
                  <a:schemeClr val="bg1"/>
                </a:solidFill>
              </a:rPr>
              <a:t>” basta pressionar a tecla &lt;</a:t>
            </a:r>
            <a:r>
              <a:rPr lang="pt-BR" dirty="0" err="1">
                <a:solidFill>
                  <a:schemeClr val="bg1"/>
                </a:solidFill>
              </a:rPr>
              <a:t>NumLock</a:t>
            </a:r>
            <a:r>
              <a:rPr lang="pt-BR" dirty="0">
                <a:solidFill>
                  <a:schemeClr val="bg1"/>
                </a:solidFill>
              </a:rPr>
              <a:t>&gt; no teclado numérico.</a:t>
            </a: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4 -Para calcular percentual: exemplo: </a:t>
            </a:r>
          </a:p>
          <a:p>
            <a:r>
              <a:rPr lang="pt-BR" dirty="0">
                <a:solidFill>
                  <a:schemeClr val="bg1"/>
                </a:solidFill>
              </a:rPr>
              <a:t>25% de 80  </a:t>
            </a:r>
          </a:p>
          <a:p>
            <a:r>
              <a:rPr lang="pt-BR" dirty="0">
                <a:solidFill>
                  <a:schemeClr val="bg1"/>
                </a:solidFill>
              </a:rPr>
              <a:t>1º digitar </a:t>
            </a:r>
            <a:r>
              <a:rPr lang="pt-BR" b="1" u="sng" dirty="0">
                <a:solidFill>
                  <a:schemeClr val="bg1"/>
                </a:solidFill>
              </a:rPr>
              <a:t>80 x 25</a:t>
            </a:r>
            <a:r>
              <a:rPr lang="pt-BR" dirty="0">
                <a:solidFill>
                  <a:schemeClr val="bg1"/>
                </a:solidFill>
              </a:rPr>
              <a:t> e &lt;shift&gt;+&lt;5&gt; (este 5 é do teclado alfanumérico)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79712" y="195486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Dicas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301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1275606"/>
            <a:ext cx="525658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deixe de fazer os exercícios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39752" y="3147814"/>
            <a:ext cx="518457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Acredite, você pode</a:t>
            </a:r>
            <a:endParaRPr lang="pt-BR" dirty="0"/>
          </a:p>
        </p:txBody>
      </p:sp>
      <p:sp>
        <p:nvSpPr>
          <p:cNvPr id="7" name="Coração 6"/>
          <p:cNvSpPr/>
          <p:nvPr/>
        </p:nvSpPr>
        <p:spPr>
          <a:xfrm>
            <a:off x="4608004" y="4299942"/>
            <a:ext cx="576064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486"/>
            <a:ext cx="936077" cy="7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196</Words>
  <Application>Microsoft Office PowerPoint</Application>
  <PresentationFormat>Apresentação na tela (16:9)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HOME</cp:lastModifiedBy>
  <cp:revision>10</cp:revision>
  <dcterms:created xsi:type="dcterms:W3CDTF">2020-04-01T16:49:25Z</dcterms:created>
  <dcterms:modified xsi:type="dcterms:W3CDTF">2020-04-02T16:51:12Z</dcterms:modified>
</cp:coreProperties>
</file>