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18600" cy="6819900"/>
  <p:notesSz cx="9118600" cy="68199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3895" y="2114169"/>
            <a:ext cx="7750810" cy="14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19144"/>
            <a:ext cx="6383020" cy="1704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FA395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FA395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5930" y="1568577"/>
            <a:ext cx="3966591" cy="450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696079" y="1568577"/>
            <a:ext cx="3966591" cy="450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5FA395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18600" cy="68199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0"/>
            <a:ext cx="115449" cy="1079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18027" y="3047"/>
            <a:ext cx="175387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5FA395"/>
                </a:solidFill>
                <a:latin typeface="Georgia"/>
                <a:cs typeface="Georgi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8385" y="1204721"/>
            <a:ext cx="8602345" cy="2861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0324" y="6342507"/>
            <a:ext cx="2917952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5930" y="6342507"/>
            <a:ext cx="2097278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65392" y="6342507"/>
            <a:ext cx="2097278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Relationship Id="rId4" Type="http://schemas.openxmlformats.org/officeDocument/2006/relationships/image" Target="../media/image14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Relationship Id="rId3" Type="http://schemas.openxmlformats.org/officeDocument/2006/relationships/image" Target="../media/image6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18600" cy="6819900"/>
            <a:chOff x="0" y="0"/>
            <a:chExt cx="9118600" cy="68199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18600" cy="68199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115449" cy="10795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418" y="133350"/>
            <a:ext cx="8700770" cy="33185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914400">
              <a:lnSpc>
                <a:spcPct val="100000"/>
              </a:lnSpc>
              <a:spcBef>
                <a:spcPts val="100"/>
              </a:spcBef>
            </a:pPr>
            <a:r>
              <a:rPr dirty="0" sz="3000" spc="-60">
                <a:latin typeface="Trebuchet MS"/>
                <a:cs typeface="Trebuchet MS"/>
              </a:rPr>
              <a:t>Na </a:t>
            </a:r>
            <a:r>
              <a:rPr dirty="0" sz="3000" spc="-125">
                <a:latin typeface="Trebuchet MS"/>
                <a:cs typeface="Trebuchet MS"/>
              </a:rPr>
              <a:t>pintura </a:t>
            </a:r>
            <a:r>
              <a:rPr dirty="0" sz="3000" spc="-170">
                <a:latin typeface="Trebuchet MS"/>
                <a:cs typeface="Trebuchet MS"/>
              </a:rPr>
              <a:t>realista, </a:t>
            </a:r>
            <a:r>
              <a:rPr dirty="0" sz="3000" spc="-95">
                <a:latin typeface="Trebuchet MS"/>
                <a:cs typeface="Trebuchet MS"/>
              </a:rPr>
              <a:t>as </a:t>
            </a:r>
            <a:r>
              <a:rPr dirty="0" sz="3000" spc="-85">
                <a:latin typeface="Trebuchet MS"/>
                <a:cs typeface="Trebuchet MS"/>
              </a:rPr>
              <a:t>obras </a:t>
            </a:r>
            <a:r>
              <a:rPr dirty="0" sz="3000" spc="-140">
                <a:latin typeface="Trebuchet MS"/>
                <a:cs typeface="Trebuchet MS"/>
              </a:rPr>
              <a:t>retratavam </a:t>
            </a:r>
            <a:r>
              <a:rPr dirty="0" sz="3000" spc="-125">
                <a:latin typeface="Trebuchet MS"/>
                <a:cs typeface="Trebuchet MS"/>
              </a:rPr>
              <a:t>cenas </a:t>
            </a:r>
            <a:r>
              <a:rPr dirty="0" sz="3000" spc="-65">
                <a:latin typeface="Trebuchet MS"/>
                <a:cs typeface="Trebuchet MS"/>
              </a:rPr>
              <a:t>do  </a:t>
            </a:r>
            <a:r>
              <a:rPr dirty="0" sz="3000" spc="-125">
                <a:latin typeface="Trebuchet MS"/>
                <a:cs typeface="Trebuchet MS"/>
              </a:rPr>
              <a:t>cotidiano </a:t>
            </a:r>
            <a:r>
              <a:rPr dirty="0" sz="3000" spc="-100">
                <a:latin typeface="Trebuchet MS"/>
                <a:cs typeface="Trebuchet MS"/>
              </a:rPr>
              <a:t>das </a:t>
            </a:r>
            <a:r>
              <a:rPr dirty="0" sz="3000" spc="-130">
                <a:latin typeface="Trebuchet MS"/>
                <a:cs typeface="Trebuchet MS"/>
              </a:rPr>
              <a:t>camadas </a:t>
            </a:r>
            <a:r>
              <a:rPr dirty="0" sz="3000" spc="-114">
                <a:latin typeface="Trebuchet MS"/>
                <a:cs typeface="Trebuchet MS"/>
              </a:rPr>
              <a:t>mais </a:t>
            </a:r>
            <a:r>
              <a:rPr dirty="0" sz="3000" spc="-95">
                <a:latin typeface="Trebuchet MS"/>
                <a:cs typeface="Trebuchet MS"/>
              </a:rPr>
              <a:t>pobres </a:t>
            </a:r>
            <a:r>
              <a:rPr dirty="0" sz="3000" spc="-120">
                <a:latin typeface="Trebuchet MS"/>
                <a:cs typeface="Trebuchet MS"/>
              </a:rPr>
              <a:t>da </a:t>
            </a:r>
            <a:r>
              <a:rPr dirty="0" sz="3000" spc="-150">
                <a:latin typeface="Trebuchet MS"/>
                <a:cs typeface="Trebuchet MS"/>
              </a:rPr>
              <a:t>sociedade. </a:t>
            </a:r>
            <a:r>
              <a:rPr dirty="0" sz="3000" spc="-40">
                <a:latin typeface="Trebuchet MS"/>
                <a:cs typeface="Trebuchet MS"/>
              </a:rPr>
              <a:t>O  </a:t>
            </a:r>
            <a:r>
              <a:rPr dirty="0" sz="3000" spc="-120">
                <a:latin typeface="Trebuchet MS"/>
                <a:cs typeface="Trebuchet MS"/>
              </a:rPr>
              <a:t>sentimento de </a:t>
            </a:r>
            <a:r>
              <a:rPr dirty="0" sz="3000" spc="-160">
                <a:latin typeface="Trebuchet MS"/>
                <a:cs typeface="Trebuchet MS"/>
              </a:rPr>
              <a:t>tristeza </a:t>
            </a:r>
            <a:r>
              <a:rPr dirty="0" sz="3000" spc="-120">
                <a:latin typeface="Trebuchet MS"/>
                <a:cs typeface="Trebuchet MS"/>
              </a:rPr>
              <a:t>expressa‐se </a:t>
            </a:r>
            <a:r>
              <a:rPr dirty="0" sz="3000" spc="-150">
                <a:latin typeface="Trebuchet MS"/>
                <a:cs typeface="Trebuchet MS"/>
              </a:rPr>
              <a:t>claramente </a:t>
            </a:r>
            <a:r>
              <a:rPr dirty="0" sz="3000" spc="-135">
                <a:latin typeface="Trebuchet MS"/>
                <a:cs typeface="Trebuchet MS"/>
              </a:rPr>
              <a:t>através  </a:t>
            </a:r>
            <a:r>
              <a:rPr dirty="0" sz="3000" spc="-95">
                <a:latin typeface="Trebuchet MS"/>
                <a:cs typeface="Trebuchet MS"/>
              </a:rPr>
              <a:t>das </a:t>
            </a:r>
            <a:r>
              <a:rPr dirty="0" sz="3000" spc="-114">
                <a:latin typeface="Trebuchet MS"/>
                <a:cs typeface="Trebuchet MS"/>
              </a:rPr>
              <a:t>cores</a:t>
            </a:r>
            <a:r>
              <a:rPr dirty="0" sz="3000" spc="-370">
                <a:latin typeface="Trebuchet MS"/>
                <a:cs typeface="Trebuchet MS"/>
              </a:rPr>
              <a:t> </a:t>
            </a:r>
            <a:r>
              <a:rPr dirty="0" sz="3000" spc="-160">
                <a:latin typeface="Trebuchet MS"/>
                <a:cs typeface="Trebuchet MS"/>
              </a:rPr>
              <a:t>fortes.</a:t>
            </a:r>
            <a:endParaRPr sz="3000">
              <a:latin typeface="Trebuchet MS"/>
              <a:cs typeface="Trebuchet MS"/>
            </a:endParaRPr>
          </a:p>
          <a:p>
            <a:pPr algn="just" marL="12700" marR="5715" indent="913765">
              <a:lnSpc>
                <a:spcPct val="100000"/>
              </a:lnSpc>
              <a:spcBef>
                <a:spcPts val="725"/>
              </a:spcBef>
            </a:pPr>
            <a:r>
              <a:rPr dirty="0" sz="3000" spc="-60">
                <a:latin typeface="Trebuchet MS"/>
                <a:cs typeface="Trebuchet MS"/>
              </a:rPr>
              <a:t>Um </a:t>
            </a:r>
            <a:r>
              <a:rPr dirty="0" sz="3000" spc="-55">
                <a:latin typeface="Trebuchet MS"/>
                <a:cs typeface="Trebuchet MS"/>
              </a:rPr>
              <a:t>dos </a:t>
            </a:r>
            <a:r>
              <a:rPr dirty="0" sz="3000" spc="-135">
                <a:latin typeface="Trebuchet MS"/>
                <a:cs typeface="Trebuchet MS"/>
              </a:rPr>
              <a:t>principais </a:t>
            </a:r>
            <a:r>
              <a:rPr dirty="0" sz="3000" spc="-110">
                <a:latin typeface="Trebuchet MS"/>
                <a:cs typeface="Trebuchet MS"/>
              </a:rPr>
              <a:t>pintores </a:t>
            </a:r>
            <a:r>
              <a:rPr dirty="0" sz="3000" spc="-130">
                <a:latin typeface="Trebuchet MS"/>
                <a:cs typeface="Trebuchet MS"/>
              </a:rPr>
              <a:t>foi </a:t>
            </a:r>
            <a:r>
              <a:rPr dirty="0" sz="3000" spc="-30">
                <a:latin typeface="Trebuchet MS"/>
                <a:cs typeface="Trebuchet MS"/>
              </a:rPr>
              <a:t>o </a:t>
            </a:r>
            <a:r>
              <a:rPr dirty="0" sz="3000" spc="-140">
                <a:latin typeface="Trebuchet MS"/>
                <a:cs typeface="Trebuchet MS"/>
              </a:rPr>
              <a:t>francês </a:t>
            </a:r>
            <a:r>
              <a:rPr dirty="0" sz="3000" spc="-150" b="1">
                <a:latin typeface="Trebuchet MS"/>
                <a:cs typeface="Trebuchet MS"/>
              </a:rPr>
              <a:t>Gustave  </a:t>
            </a:r>
            <a:r>
              <a:rPr dirty="0" sz="3000" spc="-180" b="1">
                <a:latin typeface="Trebuchet MS"/>
                <a:cs typeface="Trebuchet MS"/>
              </a:rPr>
              <a:t>Coubert </a:t>
            </a:r>
            <a:r>
              <a:rPr dirty="0" sz="3000" spc="-110">
                <a:latin typeface="Trebuchet MS"/>
                <a:cs typeface="Trebuchet MS"/>
              </a:rPr>
              <a:t>que </a:t>
            </a:r>
            <a:r>
              <a:rPr dirty="0" sz="3000" spc="-120">
                <a:latin typeface="Trebuchet MS"/>
                <a:cs typeface="Trebuchet MS"/>
              </a:rPr>
              <a:t>destacou‐se com </a:t>
            </a:r>
            <a:r>
              <a:rPr dirty="0" sz="3000" spc="-95">
                <a:latin typeface="Trebuchet MS"/>
                <a:cs typeface="Trebuchet MS"/>
              </a:rPr>
              <a:t>as </a:t>
            </a:r>
            <a:r>
              <a:rPr dirty="0" sz="3000" spc="-110">
                <a:latin typeface="Trebuchet MS"/>
                <a:cs typeface="Trebuchet MS"/>
              </a:rPr>
              <a:t>seguintes </a:t>
            </a:r>
            <a:r>
              <a:rPr dirty="0" sz="3000" spc="-145">
                <a:latin typeface="Trebuchet MS"/>
                <a:cs typeface="Trebuchet MS"/>
              </a:rPr>
              <a:t>telas </a:t>
            </a:r>
            <a:r>
              <a:rPr dirty="0" sz="3000" spc="-300">
                <a:latin typeface="Trebuchet MS"/>
                <a:cs typeface="Trebuchet MS"/>
              </a:rPr>
              <a:t>: </a:t>
            </a:r>
            <a:r>
              <a:rPr dirty="0" sz="3000" spc="-65" i="1">
                <a:latin typeface="Trebuchet MS"/>
                <a:cs typeface="Trebuchet MS"/>
              </a:rPr>
              <a:t>Os  </a:t>
            </a:r>
            <a:r>
              <a:rPr dirty="0" sz="3000" spc="-130" i="1">
                <a:latin typeface="Trebuchet MS"/>
                <a:cs typeface="Trebuchet MS"/>
              </a:rPr>
              <a:t>Quebradores </a:t>
            </a:r>
            <a:r>
              <a:rPr dirty="0" sz="3000" spc="-160" i="1">
                <a:latin typeface="Trebuchet MS"/>
                <a:cs typeface="Trebuchet MS"/>
              </a:rPr>
              <a:t>de </a:t>
            </a:r>
            <a:r>
              <a:rPr dirty="0" sz="3000" spc="-120" i="1">
                <a:latin typeface="Trebuchet MS"/>
                <a:cs typeface="Trebuchet MS"/>
              </a:rPr>
              <a:t>Pedras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175" i="1">
                <a:latin typeface="Trebuchet MS"/>
                <a:cs typeface="Trebuchet MS"/>
              </a:rPr>
              <a:t>Enterro </a:t>
            </a:r>
            <a:r>
              <a:rPr dirty="0" sz="3000" spc="-150" i="1">
                <a:latin typeface="Trebuchet MS"/>
                <a:cs typeface="Trebuchet MS"/>
              </a:rPr>
              <a:t>em</a:t>
            </a:r>
            <a:r>
              <a:rPr dirty="0" sz="3000" spc="-665" i="1">
                <a:latin typeface="Trebuchet MS"/>
                <a:cs typeface="Trebuchet MS"/>
              </a:rPr>
              <a:t> </a:t>
            </a:r>
            <a:r>
              <a:rPr dirty="0" sz="3000" spc="-135" i="1">
                <a:latin typeface="Trebuchet MS"/>
                <a:cs typeface="Trebuchet MS"/>
              </a:rPr>
              <a:t>Ornans</a:t>
            </a:r>
            <a:r>
              <a:rPr dirty="0" sz="3000" spc="-135">
                <a:latin typeface="Trebuchet MS"/>
                <a:cs typeface="Trebuchet MS"/>
              </a:rPr>
              <a:t>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01555" y="3552190"/>
            <a:ext cx="3965447" cy="24292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273689" y="4481829"/>
            <a:ext cx="4602479" cy="21427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357" y="63245"/>
            <a:ext cx="8700135" cy="173355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914400">
              <a:lnSpc>
                <a:spcPct val="100000"/>
              </a:lnSpc>
              <a:spcBef>
                <a:spcPts val="100"/>
              </a:spcBef>
            </a:pPr>
            <a:r>
              <a:rPr dirty="0" sz="2800" spc="-60" b="0">
                <a:solidFill>
                  <a:srgbClr val="000000"/>
                </a:solidFill>
                <a:latin typeface="Trebuchet MS"/>
                <a:cs typeface="Trebuchet MS"/>
              </a:rPr>
              <a:t>Na </a:t>
            </a:r>
            <a:r>
              <a:rPr dirty="0" sz="2800" spc="-145" b="0">
                <a:solidFill>
                  <a:srgbClr val="000000"/>
                </a:solidFill>
                <a:latin typeface="Trebuchet MS"/>
                <a:cs typeface="Trebuchet MS"/>
              </a:rPr>
              <a:t>arquitetura, </a:t>
            </a:r>
            <a:r>
              <a:rPr dirty="0" sz="2800" spc="-114" b="0">
                <a:solidFill>
                  <a:srgbClr val="000000"/>
                </a:solidFill>
                <a:latin typeface="Trebuchet MS"/>
                <a:cs typeface="Trebuchet MS"/>
              </a:rPr>
              <a:t>arquitetos </a:t>
            </a:r>
            <a:r>
              <a:rPr dirty="0" sz="2800" spc="-135" b="0">
                <a:solidFill>
                  <a:srgbClr val="000000"/>
                </a:solidFill>
                <a:latin typeface="Trebuchet MS"/>
                <a:cs typeface="Trebuchet MS"/>
              </a:rPr>
              <a:t>e </a:t>
            </a:r>
            <a:r>
              <a:rPr dirty="0" sz="2800" spc="-95" b="0">
                <a:solidFill>
                  <a:srgbClr val="000000"/>
                </a:solidFill>
                <a:latin typeface="Trebuchet MS"/>
                <a:cs typeface="Trebuchet MS"/>
              </a:rPr>
              <a:t>engenheiros </a:t>
            </a:r>
            <a:r>
              <a:rPr dirty="0" sz="2800" spc="-110" b="0">
                <a:solidFill>
                  <a:srgbClr val="000000"/>
                </a:solidFill>
                <a:latin typeface="Trebuchet MS"/>
                <a:cs typeface="Trebuchet MS"/>
              </a:rPr>
              <a:t>procuram  </a:t>
            </a:r>
            <a:r>
              <a:rPr dirty="0" sz="2800" spc="-90" b="0">
                <a:solidFill>
                  <a:srgbClr val="000000"/>
                </a:solidFill>
                <a:latin typeface="Trebuchet MS"/>
                <a:cs typeface="Trebuchet MS"/>
              </a:rPr>
              <a:t>responder </a:t>
            </a:r>
            <a:r>
              <a:rPr dirty="0" sz="2800" spc="-114" b="0">
                <a:solidFill>
                  <a:srgbClr val="000000"/>
                </a:solidFill>
                <a:latin typeface="Trebuchet MS"/>
                <a:cs typeface="Trebuchet MS"/>
              </a:rPr>
              <a:t>adequadamente </a:t>
            </a:r>
            <a:r>
              <a:rPr dirty="0" sz="2800" spc="-90" b="0">
                <a:solidFill>
                  <a:srgbClr val="000000"/>
                </a:solidFill>
                <a:latin typeface="Trebuchet MS"/>
                <a:cs typeface="Trebuchet MS"/>
              </a:rPr>
              <a:t>às </a:t>
            </a:r>
            <a:r>
              <a:rPr dirty="0" sz="2800" spc="-75" b="0">
                <a:solidFill>
                  <a:srgbClr val="000000"/>
                </a:solidFill>
                <a:latin typeface="Trebuchet MS"/>
                <a:cs typeface="Trebuchet MS"/>
              </a:rPr>
              <a:t>novas </a:t>
            </a:r>
            <a:r>
              <a:rPr dirty="0" sz="2800" spc="-110" b="0">
                <a:solidFill>
                  <a:srgbClr val="000000"/>
                </a:solidFill>
                <a:latin typeface="Trebuchet MS"/>
                <a:cs typeface="Trebuchet MS"/>
              </a:rPr>
              <a:t>necessidades </a:t>
            </a:r>
            <a:r>
              <a:rPr dirty="0" sz="2800" spc="-125" b="0">
                <a:solidFill>
                  <a:srgbClr val="000000"/>
                </a:solidFill>
                <a:latin typeface="Trebuchet MS"/>
                <a:cs typeface="Trebuchet MS"/>
              </a:rPr>
              <a:t>urbanas,  </a:t>
            </a:r>
            <a:r>
              <a:rPr dirty="0" sz="2800" spc="-130" b="0">
                <a:solidFill>
                  <a:srgbClr val="000000"/>
                </a:solidFill>
                <a:latin typeface="Trebuchet MS"/>
                <a:cs typeface="Trebuchet MS"/>
              </a:rPr>
              <a:t>criadas </a:t>
            </a:r>
            <a:r>
              <a:rPr dirty="0" sz="2800" spc="-140" b="0">
                <a:solidFill>
                  <a:srgbClr val="000000"/>
                </a:solidFill>
                <a:latin typeface="Trebuchet MS"/>
                <a:cs typeface="Trebuchet MS"/>
              </a:rPr>
              <a:t>pela </a:t>
            </a:r>
            <a:r>
              <a:rPr dirty="0" sz="2800" spc="-145" b="0">
                <a:solidFill>
                  <a:srgbClr val="000000"/>
                </a:solidFill>
                <a:latin typeface="Trebuchet MS"/>
                <a:cs typeface="Trebuchet MS"/>
              </a:rPr>
              <a:t>industrialização. </a:t>
            </a:r>
            <a:r>
              <a:rPr dirty="0" sz="2800" spc="-40" b="0">
                <a:solidFill>
                  <a:srgbClr val="000000"/>
                </a:solidFill>
                <a:latin typeface="Trebuchet MS"/>
                <a:cs typeface="Trebuchet MS"/>
              </a:rPr>
              <a:t>As </a:t>
            </a:r>
            <a:r>
              <a:rPr dirty="0" sz="2800" spc="-125" b="0">
                <a:solidFill>
                  <a:srgbClr val="000000"/>
                </a:solidFill>
                <a:latin typeface="Trebuchet MS"/>
                <a:cs typeface="Trebuchet MS"/>
              </a:rPr>
              <a:t>cidades </a:t>
            </a:r>
            <a:r>
              <a:rPr dirty="0" sz="2800" spc="-75" b="0">
                <a:solidFill>
                  <a:srgbClr val="000000"/>
                </a:solidFill>
                <a:latin typeface="Trebuchet MS"/>
                <a:cs typeface="Trebuchet MS"/>
              </a:rPr>
              <a:t>não </a:t>
            </a:r>
            <a:r>
              <a:rPr dirty="0" sz="2800" spc="-135" b="0">
                <a:solidFill>
                  <a:srgbClr val="000000"/>
                </a:solidFill>
                <a:latin typeface="Trebuchet MS"/>
                <a:cs typeface="Trebuchet MS"/>
              </a:rPr>
              <a:t>exigem </a:t>
            </a:r>
            <a:r>
              <a:rPr dirty="0" sz="2800" spc="-110" b="0">
                <a:solidFill>
                  <a:srgbClr val="000000"/>
                </a:solidFill>
                <a:latin typeface="Trebuchet MS"/>
                <a:cs typeface="Trebuchet MS"/>
              </a:rPr>
              <a:t>mais  </a:t>
            </a:r>
            <a:r>
              <a:rPr dirty="0" sz="2800" spc="-114" b="0">
                <a:solidFill>
                  <a:srgbClr val="000000"/>
                </a:solidFill>
                <a:latin typeface="Trebuchet MS"/>
                <a:cs typeface="Trebuchet MS"/>
              </a:rPr>
              <a:t>ricos </a:t>
            </a:r>
            <a:r>
              <a:rPr dirty="0" sz="2800" spc="-125" b="0">
                <a:solidFill>
                  <a:srgbClr val="000000"/>
                </a:solidFill>
                <a:latin typeface="Trebuchet MS"/>
                <a:cs typeface="Trebuchet MS"/>
              </a:rPr>
              <a:t>palácios </a:t>
            </a:r>
            <a:r>
              <a:rPr dirty="0" sz="2800" spc="-135" b="0">
                <a:solidFill>
                  <a:srgbClr val="000000"/>
                </a:solidFill>
                <a:latin typeface="Trebuchet MS"/>
                <a:cs typeface="Trebuchet MS"/>
              </a:rPr>
              <a:t>e</a:t>
            </a:r>
            <a:r>
              <a:rPr dirty="0" sz="2800" spc="-395" b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2800" spc="-140" b="0">
                <a:solidFill>
                  <a:srgbClr val="000000"/>
                </a:solidFill>
                <a:latin typeface="Trebuchet MS"/>
                <a:cs typeface="Trebuchet MS"/>
              </a:rPr>
              <a:t>templos.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9381" y="1856955"/>
            <a:ext cx="8700770" cy="1306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913765">
              <a:lnSpc>
                <a:spcPct val="100000"/>
              </a:lnSpc>
              <a:spcBef>
                <a:spcPts val="100"/>
              </a:spcBef>
            </a:pPr>
            <a:r>
              <a:rPr dirty="0" sz="2800" spc="-125">
                <a:latin typeface="Trebuchet MS"/>
                <a:cs typeface="Trebuchet MS"/>
              </a:rPr>
              <a:t>Elas precisam </a:t>
            </a:r>
            <a:r>
              <a:rPr dirty="0" sz="2800" spc="-114">
                <a:latin typeface="Trebuchet MS"/>
                <a:cs typeface="Trebuchet MS"/>
              </a:rPr>
              <a:t>de </a:t>
            </a:r>
            <a:r>
              <a:rPr dirty="0" sz="2800" spc="-160">
                <a:latin typeface="Trebuchet MS"/>
                <a:cs typeface="Trebuchet MS"/>
              </a:rPr>
              <a:t>fábricas, </a:t>
            </a:r>
            <a:r>
              <a:rPr dirty="0" sz="2800" spc="-140">
                <a:latin typeface="Trebuchet MS"/>
                <a:cs typeface="Trebuchet MS"/>
              </a:rPr>
              <a:t>estações,  ferroviárias,  </a:t>
            </a:r>
            <a:r>
              <a:rPr dirty="0" sz="2800" spc="-145">
                <a:latin typeface="Trebuchet MS"/>
                <a:cs typeface="Trebuchet MS"/>
              </a:rPr>
              <a:t>armazéns, </a:t>
            </a:r>
            <a:r>
              <a:rPr dirty="0" sz="2800" spc="-185">
                <a:latin typeface="Trebuchet MS"/>
                <a:cs typeface="Trebuchet MS"/>
              </a:rPr>
              <a:t>lojas, </a:t>
            </a:r>
            <a:r>
              <a:rPr dirty="0" sz="2800" spc="-150">
                <a:latin typeface="Trebuchet MS"/>
                <a:cs typeface="Trebuchet MS"/>
              </a:rPr>
              <a:t>bibliotecas, </a:t>
            </a:r>
            <a:r>
              <a:rPr dirty="0" sz="2800" spc="-135">
                <a:latin typeface="Trebuchet MS"/>
                <a:cs typeface="Trebuchet MS"/>
              </a:rPr>
              <a:t>escolas, </a:t>
            </a:r>
            <a:r>
              <a:rPr dirty="0" sz="2800" spc="-100">
                <a:latin typeface="Trebuchet MS"/>
                <a:cs typeface="Trebuchet MS"/>
              </a:rPr>
              <a:t>hospitais </a:t>
            </a:r>
            <a:r>
              <a:rPr dirty="0" sz="2800" spc="-135">
                <a:latin typeface="Trebuchet MS"/>
                <a:cs typeface="Trebuchet MS"/>
              </a:rPr>
              <a:t>e </a:t>
            </a:r>
            <a:r>
              <a:rPr dirty="0" sz="2800" spc="-125">
                <a:latin typeface="Trebuchet MS"/>
                <a:cs typeface="Trebuchet MS"/>
              </a:rPr>
              <a:t>moradias,  </a:t>
            </a:r>
            <a:r>
              <a:rPr dirty="0" sz="2800" spc="-114">
                <a:latin typeface="Trebuchet MS"/>
                <a:cs typeface="Trebuchet MS"/>
              </a:rPr>
              <a:t>tanto</a:t>
            </a:r>
            <a:r>
              <a:rPr dirty="0" sz="2800" spc="-215">
                <a:latin typeface="Trebuchet MS"/>
                <a:cs typeface="Trebuchet MS"/>
              </a:rPr>
              <a:t> </a:t>
            </a:r>
            <a:r>
              <a:rPr dirty="0" sz="2800" spc="-120">
                <a:latin typeface="Trebuchet MS"/>
                <a:cs typeface="Trebuchet MS"/>
              </a:rPr>
              <a:t>para</a:t>
            </a:r>
            <a:r>
              <a:rPr dirty="0" sz="2800" spc="-204">
                <a:latin typeface="Trebuchet MS"/>
                <a:cs typeface="Trebuchet MS"/>
              </a:rPr>
              <a:t> </a:t>
            </a:r>
            <a:r>
              <a:rPr dirty="0" sz="2800" spc="-35">
                <a:latin typeface="Trebuchet MS"/>
                <a:cs typeface="Trebuchet MS"/>
              </a:rPr>
              <a:t>os</a:t>
            </a:r>
            <a:r>
              <a:rPr dirty="0" sz="2800" spc="-210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operários</a:t>
            </a:r>
            <a:r>
              <a:rPr dirty="0" sz="2800" spc="-204">
                <a:latin typeface="Trebuchet MS"/>
                <a:cs typeface="Trebuchet MS"/>
              </a:rPr>
              <a:t> </a:t>
            </a:r>
            <a:r>
              <a:rPr dirty="0" sz="2800" spc="-95">
                <a:latin typeface="Trebuchet MS"/>
                <a:cs typeface="Trebuchet MS"/>
              </a:rPr>
              <a:t>quanto</a:t>
            </a:r>
            <a:r>
              <a:rPr dirty="0" sz="2800" spc="-200">
                <a:latin typeface="Trebuchet MS"/>
                <a:cs typeface="Trebuchet MS"/>
              </a:rPr>
              <a:t> </a:t>
            </a:r>
            <a:r>
              <a:rPr dirty="0" sz="2800" spc="-120">
                <a:latin typeface="Trebuchet MS"/>
                <a:cs typeface="Trebuchet MS"/>
              </a:rPr>
              <a:t>para</a:t>
            </a:r>
            <a:r>
              <a:rPr dirty="0" sz="2800" spc="-210">
                <a:latin typeface="Trebuchet MS"/>
                <a:cs typeface="Trebuchet MS"/>
              </a:rPr>
              <a:t> </a:t>
            </a:r>
            <a:r>
              <a:rPr dirty="0" sz="2800" spc="-130">
                <a:latin typeface="Trebuchet MS"/>
                <a:cs typeface="Trebuchet MS"/>
              </a:rPr>
              <a:t>a</a:t>
            </a:r>
            <a:r>
              <a:rPr dirty="0" sz="2800" spc="-215">
                <a:latin typeface="Trebuchet MS"/>
                <a:cs typeface="Trebuchet MS"/>
              </a:rPr>
              <a:t> </a:t>
            </a:r>
            <a:r>
              <a:rPr dirty="0" sz="2800" spc="-85">
                <a:latin typeface="Trebuchet MS"/>
                <a:cs typeface="Trebuchet MS"/>
              </a:rPr>
              <a:t>nova</a:t>
            </a:r>
            <a:r>
              <a:rPr dirty="0" sz="2800" spc="-204">
                <a:latin typeface="Trebuchet MS"/>
                <a:cs typeface="Trebuchet MS"/>
              </a:rPr>
              <a:t> </a:t>
            </a:r>
            <a:r>
              <a:rPr dirty="0" sz="2800" spc="-125">
                <a:latin typeface="Trebuchet MS"/>
                <a:cs typeface="Trebuchet MS"/>
              </a:rPr>
              <a:t>burguesia.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184535" y="3338068"/>
            <a:ext cx="2517648" cy="33573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73183" y="3531616"/>
            <a:ext cx="3714750" cy="28780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7072048" y="3857244"/>
            <a:ext cx="1619250" cy="1673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spc="-75">
                <a:solidFill>
                  <a:srgbClr val="7E7E7E"/>
                </a:solidFill>
                <a:latin typeface="Trebuchet MS"/>
                <a:cs typeface="Trebuchet MS"/>
              </a:rPr>
              <a:t>Em</a:t>
            </a:r>
            <a:r>
              <a:rPr dirty="0" sz="1800" spc="-145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1800" spc="-40">
                <a:solidFill>
                  <a:srgbClr val="7E7E7E"/>
                </a:solidFill>
                <a:latin typeface="Trebuchet MS"/>
                <a:cs typeface="Trebuchet MS"/>
              </a:rPr>
              <a:t>1889</a:t>
            </a:r>
            <a:endParaRPr sz="1800">
              <a:latin typeface="Trebuchet MS"/>
              <a:cs typeface="Trebuchet MS"/>
            </a:endParaRPr>
          </a:p>
          <a:p>
            <a:pPr algn="ctr" marL="12700" marR="5080" indent="-2540">
              <a:lnSpc>
                <a:spcPct val="100000"/>
              </a:lnSpc>
              <a:spcBef>
                <a:spcPts val="5"/>
              </a:spcBef>
            </a:pPr>
            <a:r>
              <a:rPr dirty="0" sz="1800" spc="-75" i="1">
                <a:solidFill>
                  <a:srgbClr val="7E7E7E"/>
                </a:solidFill>
                <a:latin typeface="Trebuchet MS"/>
                <a:cs typeface="Trebuchet MS"/>
              </a:rPr>
              <a:t>Gustavo </a:t>
            </a:r>
            <a:r>
              <a:rPr dirty="0" sz="1800" spc="-150" i="1">
                <a:solidFill>
                  <a:srgbClr val="7E7E7E"/>
                </a:solidFill>
                <a:latin typeface="Trebuchet MS"/>
                <a:cs typeface="Trebuchet MS"/>
              </a:rPr>
              <a:t>Eiffel  </a:t>
            </a:r>
            <a:r>
              <a:rPr dirty="0" sz="1800" spc="-100">
                <a:solidFill>
                  <a:srgbClr val="7E7E7E"/>
                </a:solidFill>
                <a:latin typeface="Trebuchet MS"/>
                <a:cs typeface="Trebuchet MS"/>
              </a:rPr>
              <a:t>levanta, </a:t>
            </a:r>
            <a:r>
              <a:rPr dirty="0" sz="1800" spc="-75">
                <a:solidFill>
                  <a:srgbClr val="7E7E7E"/>
                </a:solidFill>
                <a:latin typeface="Trebuchet MS"/>
                <a:cs typeface="Trebuchet MS"/>
              </a:rPr>
              <a:t>em</a:t>
            </a:r>
            <a:r>
              <a:rPr dirty="0" sz="1800" spc="-24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1800" spc="-75">
                <a:solidFill>
                  <a:srgbClr val="7E7E7E"/>
                </a:solidFill>
                <a:latin typeface="Trebuchet MS"/>
                <a:cs typeface="Trebuchet MS"/>
              </a:rPr>
              <a:t>Paris  </a:t>
            </a:r>
            <a:r>
              <a:rPr dirty="0" sz="1800" spc="-85">
                <a:solidFill>
                  <a:srgbClr val="7E7E7E"/>
                </a:solidFill>
                <a:latin typeface="Trebuchet MS"/>
                <a:cs typeface="Trebuchet MS"/>
              </a:rPr>
              <a:t>a </a:t>
            </a:r>
            <a:r>
              <a:rPr dirty="0" sz="1800" spc="-120" i="1">
                <a:solidFill>
                  <a:srgbClr val="7E7E7E"/>
                </a:solidFill>
                <a:latin typeface="Trebuchet MS"/>
                <a:cs typeface="Trebuchet MS"/>
              </a:rPr>
              <a:t>Torre </a:t>
            </a:r>
            <a:r>
              <a:rPr dirty="0" sz="1800" spc="-155" i="1">
                <a:solidFill>
                  <a:srgbClr val="7E7E7E"/>
                </a:solidFill>
                <a:latin typeface="Trebuchet MS"/>
                <a:cs typeface="Trebuchet MS"/>
              </a:rPr>
              <a:t>Eiffel</a:t>
            </a:r>
            <a:r>
              <a:rPr dirty="0" sz="1800" spc="-155">
                <a:solidFill>
                  <a:srgbClr val="7E7E7E"/>
                </a:solidFill>
                <a:latin typeface="Trebuchet MS"/>
                <a:cs typeface="Trebuchet MS"/>
              </a:rPr>
              <a:t>,  </a:t>
            </a:r>
            <a:r>
              <a:rPr dirty="0" sz="1800" spc="-95">
                <a:solidFill>
                  <a:srgbClr val="7E7E7E"/>
                </a:solidFill>
                <a:latin typeface="Trebuchet MS"/>
                <a:cs typeface="Trebuchet MS"/>
              </a:rPr>
              <a:t>hoje </a:t>
            </a:r>
            <a:r>
              <a:rPr dirty="0" sz="1800" spc="-65">
                <a:solidFill>
                  <a:srgbClr val="7E7E7E"/>
                </a:solidFill>
                <a:latin typeface="Trebuchet MS"/>
                <a:cs typeface="Trebuchet MS"/>
              </a:rPr>
              <a:t>logotipo </a:t>
            </a:r>
            <a:r>
              <a:rPr dirty="0" sz="1800" spc="-75">
                <a:solidFill>
                  <a:srgbClr val="7E7E7E"/>
                </a:solidFill>
                <a:latin typeface="Trebuchet MS"/>
                <a:cs typeface="Trebuchet MS"/>
              </a:rPr>
              <a:t>da  </a:t>
            </a:r>
            <a:r>
              <a:rPr dirty="0" sz="1800" spc="-100">
                <a:solidFill>
                  <a:srgbClr val="7E7E7E"/>
                </a:solidFill>
                <a:latin typeface="Trebuchet MS"/>
                <a:cs typeface="Trebuchet MS"/>
              </a:rPr>
              <a:t>“Cidade</a:t>
            </a:r>
            <a:r>
              <a:rPr dirty="0" sz="1800" spc="-14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1800" spc="-150">
                <a:solidFill>
                  <a:srgbClr val="7E7E7E"/>
                </a:solidFill>
                <a:latin typeface="Trebuchet MS"/>
                <a:cs typeface="Trebuchet MS"/>
              </a:rPr>
              <a:t>Luz”.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383" y="98297"/>
            <a:ext cx="8629650" cy="304165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just" marL="12700" marR="5080" indent="914400">
              <a:lnSpc>
                <a:spcPct val="89900"/>
              </a:lnSpc>
              <a:spcBef>
                <a:spcPts val="459"/>
              </a:spcBef>
            </a:pPr>
            <a:r>
              <a:rPr dirty="0" sz="3000" spc="-60">
                <a:latin typeface="Trebuchet MS"/>
                <a:cs typeface="Trebuchet MS"/>
              </a:rPr>
              <a:t>Na </a:t>
            </a:r>
            <a:r>
              <a:rPr dirty="0" sz="3000" spc="-155">
                <a:latin typeface="Trebuchet MS"/>
                <a:cs typeface="Trebuchet MS"/>
              </a:rPr>
              <a:t>escultura, </a:t>
            </a:r>
            <a:r>
              <a:rPr dirty="0" sz="3000" spc="-35">
                <a:latin typeface="Trebuchet MS"/>
                <a:cs typeface="Trebuchet MS"/>
              </a:rPr>
              <a:t>os </a:t>
            </a:r>
            <a:r>
              <a:rPr dirty="0" sz="3000" spc="-120">
                <a:latin typeface="Trebuchet MS"/>
                <a:cs typeface="Trebuchet MS"/>
              </a:rPr>
              <a:t>escultores </a:t>
            </a:r>
            <a:r>
              <a:rPr dirty="0" sz="3000" spc="-140">
                <a:latin typeface="Trebuchet MS"/>
                <a:cs typeface="Trebuchet MS"/>
              </a:rPr>
              <a:t>preferiam </a:t>
            </a:r>
            <a:r>
              <a:rPr dirty="0" sz="3000" spc="-35">
                <a:latin typeface="Trebuchet MS"/>
                <a:cs typeface="Trebuchet MS"/>
              </a:rPr>
              <a:t>os </a:t>
            </a:r>
            <a:r>
              <a:rPr dirty="0" sz="3000" spc="-130">
                <a:latin typeface="Trebuchet MS"/>
                <a:cs typeface="Trebuchet MS"/>
              </a:rPr>
              <a:t>temas  </a:t>
            </a:r>
            <a:r>
              <a:rPr dirty="0" sz="3000" spc="-120">
                <a:latin typeface="Trebuchet MS"/>
                <a:cs typeface="Trebuchet MS"/>
              </a:rPr>
              <a:t>contemporâneos, </a:t>
            </a:r>
            <a:r>
              <a:rPr dirty="0" sz="3000" spc="-85">
                <a:latin typeface="Trebuchet MS"/>
                <a:cs typeface="Trebuchet MS"/>
              </a:rPr>
              <a:t>assumindo </a:t>
            </a:r>
            <a:r>
              <a:rPr dirty="0" sz="3000" spc="-114">
                <a:latin typeface="Trebuchet MS"/>
                <a:cs typeface="Trebuchet MS"/>
              </a:rPr>
              <a:t>muitas </a:t>
            </a:r>
            <a:r>
              <a:rPr dirty="0" sz="3000" spc="-145">
                <a:latin typeface="Trebuchet MS"/>
                <a:cs typeface="Trebuchet MS"/>
              </a:rPr>
              <a:t>vezes </a:t>
            </a:r>
            <a:r>
              <a:rPr dirty="0" sz="3000" spc="-105">
                <a:latin typeface="Trebuchet MS"/>
                <a:cs typeface="Trebuchet MS"/>
              </a:rPr>
              <a:t>uma  </a:t>
            </a:r>
            <a:r>
              <a:rPr dirty="0" sz="3000" spc="-130">
                <a:latin typeface="Trebuchet MS"/>
                <a:cs typeface="Trebuchet MS"/>
              </a:rPr>
              <a:t>intenção </a:t>
            </a:r>
            <a:r>
              <a:rPr dirty="0" sz="3000" spc="-155">
                <a:latin typeface="Trebuchet MS"/>
                <a:cs typeface="Trebuchet MS"/>
              </a:rPr>
              <a:t>política </a:t>
            </a:r>
            <a:r>
              <a:rPr dirty="0" sz="3000" spc="-120">
                <a:latin typeface="Trebuchet MS"/>
                <a:cs typeface="Trebuchet MS"/>
              </a:rPr>
              <a:t>em </a:t>
            </a:r>
            <a:r>
              <a:rPr dirty="0" sz="3000" spc="-75">
                <a:latin typeface="Trebuchet MS"/>
                <a:cs typeface="Trebuchet MS"/>
              </a:rPr>
              <a:t>suas </a:t>
            </a:r>
            <a:r>
              <a:rPr dirty="0" sz="3000" spc="-130">
                <a:latin typeface="Trebuchet MS"/>
                <a:cs typeface="Trebuchet MS"/>
              </a:rPr>
              <a:t>obras. </a:t>
            </a:r>
            <a:r>
              <a:rPr dirty="0" sz="3000" spc="-95">
                <a:latin typeface="Trebuchet MS"/>
                <a:cs typeface="Trebuchet MS"/>
              </a:rPr>
              <a:t>Sua </a:t>
            </a:r>
            <a:r>
              <a:rPr dirty="0" sz="3000" spc="-165">
                <a:latin typeface="Trebuchet MS"/>
                <a:cs typeface="Trebuchet MS"/>
              </a:rPr>
              <a:t>característica  </a:t>
            </a:r>
            <a:r>
              <a:rPr dirty="0" sz="3000" spc="-145">
                <a:latin typeface="Trebuchet MS"/>
                <a:cs typeface="Trebuchet MS"/>
              </a:rPr>
              <a:t>principal é </a:t>
            </a:r>
            <a:r>
              <a:rPr dirty="0" sz="3000" spc="-140">
                <a:latin typeface="Trebuchet MS"/>
                <a:cs typeface="Trebuchet MS"/>
              </a:rPr>
              <a:t>a </a:t>
            </a:r>
            <a:r>
              <a:rPr dirty="0" sz="3000" spc="-160">
                <a:latin typeface="Trebuchet MS"/>
                <a:cs typeface="Trebuchet MS"/>
              </a:rPr>
              <a:t>fixação </a:t>
            </a:r>
            <a:r>
              <a:rPr dirty="0" sz="3000" spc="-65">
                <a:latin typeface="Trebuchet MS"/>
                <a:cs typeface="Trebuchet MS"/>
              </a:rPr>
              <a:t>do </a:t>
            </a:r>
            <a:r>
              <a:rPr dirty="0" sz="3000" spc="-95">
                <a:latin typeface="Trebuchet MS"/>
                <a:cs typeface="Trebuchet MS"/>
              </a:rPr>
              <a:t>momento </a:t>
            </a:r>
            <a:r>
              <a:rPr dirty="0" sz="3000" spc="-140">
                <a:latin typeface="Trebuchet MS"/>
                <a:cs typeface="Trebuchet MS"/>
              </a:rPr>
              <a:t>significativo </a:t>
            </a:r>
            <a:r>
              <a:rPr dirty="0" sz="3000" spc="-120">
                <a:latin typeface="Trebuchet MS"/>
                <a:cs typeface="Trebuchet MS"/>
              </a:rPr>
              <a:t>de </a:t>
            </a:r>
            <a:r>
              <a:rPr dirty="0" sz="3000" spc="-80">
                <a:latin typeface="Trebuchet MS"/>
                <a:cs typeface="Trebuchet MS"/>
              </a:rPr>
              <a:t>um  </a:t>
            </a:r>
            <a:r>
              <a:rPr dirty="0" sz="3000" spc="-105">
                <a:latin typeface="Trebuchet MS"/>
                <a:cs typeface="Trebuchet MS"/>
              </a:rPr>
              <a:t>gesto</a:t>
            </a:r>
            <a:r>
              <a:rPr dirty="0" sz="3000" spc="-235">
                <a:latin typeface="Trebuchet MS"/>
                <a:cs typeface="Trebuchet MS"/>
              </a:rPr>
              <a:t> </a:t>
            </a:r>
            <a:r>
              <a:rPr dirty="0" sz="3000" spc="-114">
                <a:latin typeface="Trebuchet MS"/>
                <a:cs typeface="Trebuchet MS"/>
              </a:rPr>
              <a:t>humano.</a:t>
            </a:r>
            <a:endParaRPr sz="3000">
              <a:latin typeface="Trebuchet MS"/>
              <a:cs typeface="Trebuchet MS"/>
            </a:endParaRPr>
          </a:p>
          <a:p>
            <a:pPr algn="just" marL="12700" marR="5080" indent="914400">
              <a:lnSpc>
                <a:spcPts val="3240"/>
              </a:lnSpc>
              <a:spcBef>
                <a:spcPts val="770"/>
              </a:spcBef>
            </a:pPr>
            <a:r>
              <a:rPr dirty="0" sz="3000" spc="-90">
                <a:latin typeface="Trebuchet MS"/>
                <a:cs typeface="Trebuchet MS"/>
              </a:rPr>
              <a:t>Obras </a:t>
            </a:r>
            <a:r>
              <a:rPr dirty="0" sz="3000" spc="-145">
                <a:latin typeface="Trebuchet MS"/>
                <a:cs typeface="Trebuchet MS"/>
              </a:rPr>
              <a:t>destacadas: </a:t>
            </a:r>
            <a:r>
              <a:rPr dirty="0" sz="3000" spc="-60" i="1">
                <a:latin typeface="Trebuchet MS"/>
                <a:cs typeface="Trebuchet MS"/>
              </a:rPr>
              <a:t>Os </a:t>
            </a:r>
            <a:r>
              <a:rPr dirty="0" sz="3000" spc="-114" i="1">
                <a:latin typeface="Trebuchet MS"/>
                <a:cs typeface="Trebuchet MS"/>
              </a:rPr>
              <a:t>Burgueses </a:t>
            </a:r>
            <a:r>
              <a:rPr dirty="0" sz="3000" spc="-160" i="1">
                <a:latin typeface="Trebuchet MS"/>
                <a:cs typeface="Trebuchet MS"/>
              </a:rPr>
              <a:t>de </a:t>
            </a:r>
            <a:r>
              <a:rPr dirty="0" sz="3000" spc="-180" i="1">
                <a:latin typeface="Trebuchet MS"/>
                <a:cs typeface="Trebuchet MS"/>
              </a:rPr>
              <a:t>Calais, </a:t>
            </a:r>
            <a:r>
              <a:rPr dirty="0" sz="3000" spc="-60" i="1">
                <a:latin typeface="Trebuchet MS"/>
                <a:cs typeface="Trebuchet MS"/>
              </a:rPr>
              <a:t>O  </a:t>
            </a:r>
            <a:r>
              <a:rPr dirty="0" sz="3000" spc="-190" i="1">
                <a:latin typeface="Trebuchet MS"/>
                <a:cs typeface="Trebuchet MS"/>
              </a:rPr>
              <a:t>Beijo </a:t>
            </a:r>
            <a:r>
              <a:rPr dirty="0" sz="3000" spc="-180" i="1">
                <a:latin typeface="Trebuchet MS"/>
                <a:cs typeface="Trebuchet MS"/>
              </a:rPr>
              <a:t>e </a:t>
            </a:r>
            <a:r>
              <a:rPr dirty="0" sz="3000" spc="-60" i="1">
                <a:latin typeface="Trebuchet MS"/>
                <a:cs typeface="Trebuchet MS"/>
              </a:rPr>
              <a:t>O</a:t>
            </a:r>
            <a:r>
              <a:rPr dirty="0" sz="3000" spc="-330" i="1">
                <a:latin typeface="Trebuchet MS"/>
                <a:cs typeface="Trebuchet MS"/>
              </a:rPr>
              <a:t> </a:t>
            </a:r>
            <a:r>
              <a:rPr dirty="0" sz="3000" spc="-140" i="1">
                <a:latin typeface="Trebuchet MS"/>
                <a:cs typeface="Trebuchet MS"/>
              </a:rPr>
              <a:t>Pensador.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3183" y="3767073"/>
            <a:ext cx="3219450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630561" y="3109467"/>
            <a:ext cx="2571750" cy="34747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73927" y="3123945"/>
            <a:ext cx="2643377" cy="34381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10563" y="234695"/>
            <a:ext cx="5471160" cy="6959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400" spc="-30"/>
              <a:t>Realismo </a:t>
            </a:r>
            <a:r>
              <a:rPr dirty="0" sz="4400" spc="-60"/>
              <a:t>no</a:t>
            </a:r>
            <a:r>
              <a:rPr dirty="0" sz="4400" spc="-350"/>
              <a:t> </a:t>
            </a:r>
            <a:r>
              <a:rPr dirty="0" sz="4400" spc="-80"/>
              <a:t>Brasil</a:t>
            </a:r>
            <a:endParaRPr sz="4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914400">
              <a:lnSpc>
                <a:spcPct val="100000"/>
              </a:lnSpc>
              <a:spcBef>
                <a:spcPts val="100"/>
              </a:spcBef>
            </a:pPr>
            <a:r>
              <a:rPr dirty="0" spc="-95"/>
              <a:t>Seguindo </a:t>
            </a:r>
            <a:r>
              <a:rPr dirty="0" spc="-125"/>
              <a:t>de </a:t>
            </a:r>
            <a:r>
              <a:rPr dirty="0" spc="-120"/>
              <a:t>perto </a:t>
            </a:r>
            <a:r>
              <a:rPr dirty="0" spc="-95"/>
              <a:t>as </a:t>
            </a:r>
            <a:r>
              <a:rPr dirty="0" spc="-135"/>
              <a:t>tendências </a:t>
            </a:r>
            <a:r>
              <a:rPr dirty="0" spc="-70"/>
              <a:t>do </a:t>
            </a:r>
            <a:r>
              <a:rPr dirty="0" spc="-120"/>
              <a:t>Realismo </a:t>
            </a:r>
            <a:r>
              <a:rPr dirty="0" spc="-114"/>
              <a:t>na  </a:t>
            </a:r>
            <a:r>
              <a:rPr dirty="0" spc="-150"/>
              <a:t>França </a:t>
            </a:r>
            <a:r>
              <a:rPr dirty="0" spc="-145"/>
              <a:t>e </a:t>
            </a:r>
            <a:r>
              <a:rPr dirty="0" spc="-120"/>
              <a:t>em </a:t>
            </a:r>
            <a:r>
              <a:rPr dirty="0" spc="-145"/>
              <a:t>Portugal, </a:t>
            </a:r>
            <a:r>
              <a:rPr dirty="0" spc="-35"/>
              <a:t>os </a:t>
            </a:r>
            <a:r>
              <a:rPr dirty="0" spc="-125"/>
              <a:t>escritores </a:t>
            </a:r>
            <a:r>
              <a:rPr dirty="0" spc="-120"/>
              <a:t>brasileiros </a:t>
            </a:r>
            <a:r>
              <a:rPr dirty="0" spc="-165"/>
              <a:t>fizeram  </a:t>
            </a:r>
            <a:r>
              <a:rPr dirty="0" spc="-120"/>
              <a:t>da </a:t>
            </a:r>
            <a:r>
              <a:rPr dirty="0" spc="-155"/>
              <a:t>literatura </a:t>
            </a:r>
            <a:r>
              <a:rPr dirty="0" spc="-105"/>
              <a:t>uma </a:t>
            </a:r>
            <a:r>
              <a:rPr dirty="0" spc="-114"/>
              <a:t>forma </a:t>
            </a:r>
            <a:r>
              <a:rPr dirty="0" spc="-125"/>
              <a:t>de </a:t>
            </a:r>
            <a:r>
              <a:rPr dirty="0" spc="-130"/>
              <a:t>análise </a:t>
            </a:r>
            <a:r>
              <a:rPr dirty="0" spc="-120"/>
              <a:t>da </a:t>
            </a:r>
            <a:r>
              <a:rPr dirty="0" spc="-145"/>
              <a:t>realidade  </a:t>
            </a:r>
            <a:r>
              <a:rPr dirty="0" spc="-160"/>
              <a:t>brasileira.</a:t>
            </a:r>
          </a:p>
          <a:p>
            <a:pPr algn="just" marL="12700" marR="6985" indent="914400">
              <a:lnSpc>
                <a:spcPct val="100000"/>
              </a:lnSpc>
              <a:spcBef>
                <a:spcPts val="725"/>
              </a:spcBef>
            </a:pPr>
            <a:r>
              <a:rPr dirty="0" spc="-60"/>
              <a:t>Na </a:t>
            </a:r>
            <a:r>
              <a:rPr dirty="0" spc="-145"/>
              <a:t>década </a:t>
            </a:r>
            <a:r>
              <a:rPr dirty="0" spc="-125"/>
              <a:t>de </a:t>
            </a:r>
            <a:r>
              <a:rPr dirty="0" spc="-110"/>
              <a:t>1881, </a:t>
            </a:r>
            <a:r>
              <a:rPr dirty="0" spc="-140"/>
              <a:t>diferentemente</a:t>
            </a:r>
            <a:r>
              <a:rPr dirty="0" spc="620"/>
              <a:t> </a:t>
            </a:r>
            <a:r>
              <a:rPr dirty="0" spc="-65"/>
              <a:t>do </a:t>
            </a:r>
            <a:r>
              <a:rPr dirty="0" spc="-114"/>
              <a:t>que  </a:t>
            </a:r>
            <a:r>
              <a:rPr dirty="0" spc="-150"/>
              <a:t>acontecia </a:t>
            </a:r>
            <a:r>
              <a:rPr dirty="0" spc="-105"/>
              <a:t>na </a:t>
            </a:r>
            <a:r>
              <a:rPr dirty="0" spc="-135"/>
              <a:t>Europa, </a:t>
            </a:r>
            <a:r>
              <a:rPr dirty="0" spc="-30"/>
              <a:t>o </a:t>
            </a:r>
            <a:r>
              <a:rPr dirty="0" spc="-125"/>
              <a:t>Brasil </a:t>
            </a:r>
            <a:r>
              <a:rPr dirty="0" spc="-80"/>
              <a:t>não </a:t>
            </a:r>
            <a:r>
              <a:rPr dirty="0" spc="-145"/>
              <a:t>vivia </a:t>
            </a:r>
            <a:r>
              <a:rPr dirty="0" spc="-30"/>
              <a:t>o </a:t>
            </a:r>
            <a:r>
              <a:rPr dirty="0" spc="-90"/>
              <a:t>processo</a:t>
            </a:r>
            <a:r>
              <a:rPr dirty="0" spc="409"/>
              <a:t> </a:t>
            </a:r>
            <a:r>
              <a:rPr dirty="0" spc="-65"/>
              <a:t>do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38386" y="4040123"/>
            <a:ext cx="589280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26080" algn="l"/>
                <a:tab pos="4720590" algn="l"/>
              </a:tabLst>
            </a:pPr>
            <a:r>
              <a:rPr dirty="0" sz="3000" spc="-114">
                <a:latin typeface="Trebuchet MS"/>
                <a:cs typeface="Trebuchet MS"/>
              </a:rPr>
              <a:t>desenvolviment</a:t>
            </a:r>
            <a:r>
              <a:rPr dirty="0" sz="3000" spc="-114">
                <a:latin typeface="Trebuchet MS"/>
                <a:cs typeface="Trebuchet MS"/>
              </a:rPr>
              <a:t>o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55">
                <a:latin typeface="Trebuchet MS"/>
                <a:cs typeface="Trebuchet MS"/>
              </a:rPr>
              <a:t>industrial</a:t>
            </a:r>
            <a:r>
              <a:rPr dirty="0" sz="3000" spc="-130">
                <a:latin typeface="Trebuchet MS"/>
                <a:cs typeface="Trebuchet MS"/>
              </a:rPr>
              <a:t>.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95">
                <a:latin typeface="Trebuchet MS"/>
                <a:cs typeface="Trebuchet MS"/>
              </a:rPr>
              <a:t>Éramos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49616" y="4040123"/>
            <a:ext cx="248793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9345" algn="l"/>
                <a:tab pos="1857375" algn="l"/>
              </a:tabLst>
            </a:pPr>
            <a:r>
              <a:rPr dirty="0" sz="3000" spc="-125">
                <a:latin typeface="Trebuchet MS"/>
                <a:cs typeface="Trebuchet MS"/>
              </a:rPr>
              <a:t>ainda</a:t>
            </a:r>
            <a:r>
              <a:rPr dirty="0" sz="3000" spc="-125">
                <a:latin typeface="Trebuchet MS"/>
                <a:cs typeface="Trebuchet MS"/>
              </a:rPr>
              <a:t>	</a:t>
            </a:r>
            <a:r>
              <a:rPr dirty="0" sz="3000" spc="-80">
                <a:latin typeface="Trebuchet MS"/>
                <a:cs typeface="Trebuchet MS"/>
              </a:rPr>
              <a:t>um</a:t>
            </a:r>
            <a:r>
              <a:rPr dirty="0" sz="3000" spc="-80">
                <a:latin typeface="Trebuchet MS"/>
                <a:cs typeface="Trebuchet MS"/>
              </a:rPr>
              <a:t>	</a:t>
            </a:r>
            <a:r>
              <a:rPr dirty="0" sz="3000" spc="-120">
                <a:latin typeface="Trebuchet MS"/>
                <a:cs typeface="Trebuchet MS"/>
              </a:rPr>
              <a:t>país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8379" y="4497323"/>
            <a:ext cx="577786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49550" algn="l"/>
                <a:tab pos="4278630" algn="l"/>
                <a:tab pos="5375910" algn="l"/>
              </a:tabLst>
            </a:pPr>
            <a:r>
              <a:rPr dirty="0" sz="3000" spc="-135">
                <a:latin typeface="Trebuchet MS"/>
                <a:cs typeface="Trebuchet MS"/>
              </a:rPr>
              <a:t>essencialment</a:t>
            </a:r>
            <a:r>
              <a:rPr dirty="0" sz="3000" spc="-145">
                <a:latin typeface="Trebuchet MS"/>
                <a:cs typeface="Trebuchet MS"/>
              </a:rPr>
              <a:t>e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45">
                <a:latin typeface="Trebuchet MS"/>
                <a:cs typeface="Trebuchet MS"/>
              </a:rPr>
              <a:t>agrário,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45">
                <a:latin typeface="Trebuchet MS"/>
                <a:cs typeface="Trebuchet MS"/>
              </a:rPr>
              <a:t>além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30">
                <a:latin typeface="Trebuchet MS"/>
                <a:cs typeface="Trebuchet MS"/>
              </a:rPr>
              <a:t>de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24490" y="4497330"/>
            <a:ext cx="2515235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2035" algn="l"/>
              </a:tabLst>
            </a:pPr>
            <a:r>
              <a:rPr dirty="0" sz="3000" spc="-105">
                <a:latin typeface="Trebuchet MS"/>
                <a:cs typeface="Trebuchet MS"/>
              </a:rPr>
              <a:t>monarquista</a:t>
            </a:r>
            <a:r>
              <a:rPr dirty="0" sz="3000" spc="-105">
                <a:latin typeface="Trebuchet MS"/>
                <a:cs typeface="Trebuchet MS"/>
              </a:rPr>
              <a:t>	</a:t>
            </a:r>
            <a:r>
              <a:rPr dirty="0" sz="3000" spc="-145">
                <a:latin typeface="Trebuchet MS"/>
                <a:cs typeface="Trebuchet MS"/>
              </a:rPr>
              <a:t>e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8396" y="4954530"/>
            <a:ext cx="8600440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dirty="0" sz="3000" spc="-150">
                <a:latin typeface="Trebuchet MS"/>
                <a:cs typeface="Trebuchet MS"/>
              </a:rPr>
              <a:t>escravocrata. </a:t>
            </a:r>
            <a:r>
              <a:rPr dirty="0" sz="3000" spc="-100">
                <a:latin typeface="Trebuchet MS"/>
                <a:cs typeface="Trebuchet MS"/>
              </a:rPr>
              <a:t>Apesar </a:t>
            </a:r>
            <a:r>
              <a:rPr dirty="0" sz="3000" spc="-60">
                <a:latin typeface="Trebuchet MS"/>
                <a:cs typeface="Trebuchet MS"/>
              </a:rPr>
              <a:t>dos </a:t>
            </a:r>
            <a:r>
              <a:rPr dirty="0" sz="3000" spc="-140">
                <a:latin typeface="Trebuchet MS"/>
                <a:cs typeface="Trebuchet MS"/>
              </a:rPr>
              <a:t>crescentes  </a:t>
            </a:r>
            <a:r>
              <a:rPr dirty="0" sz="3000" spc="-100">
                <a:latin typeface="Trebuchet MS"/>
                <a:cs typeface="Trebuchet MS"/>
              </a:rPr>
              <a:t>movimentos  </a:t>
            </a:r>
            <a:r>
              <a:rPr dirty="0" sz="3000" spc="-145">
                <a:latin typeface="Trebuchet MS"/>
                <a:cs typeface="Trebuchet MS"/>
              </a:rPr>
              <a:t>liberais,só </a:t>
            </a:r>
            <a:r>
              <a:rPr dirty="0" sz="3000" spc="-50">
                <a:latin typeface="Trebuchet MS"/>
                <a:cs typeface="Trebuchet MS"/>
              </a:rPr>
              <a:t>nos </a:t>
            </a:r>
            <a:r>
              <a:rPr dirty="0" sz="3000" spc="-114">
                <a:latin typeface="Trebuchet MS"/>
                <a:cs typeface="Trebuchet MS"/>
              </a:rPr>
              <a:t>últimos </a:t>
            </a:r>
            <a:r>
              <a:rPr dirty="0" sz="3000" spc="-70">
                <a:latin typeface="Trebuchet MS"/>
                <a:cs typeface="Trebuchet MS"/>
              </a:rPr>
              <a:t>anos </a:t>
            </a:r>
            <a:r>
              <a:rPr dirty="0" sz="3000" spc="-100">
                <a:latin typeface="Trebuchet MS"/>
                <a:cs typeface="Trebuchet MS"/>
              </a:rPr>
              <a:t>dessa </a:t>
            </a:r>
            <a:r>
              <a:rPr dirty="0" sz="3000" spc="-150">
                <a:latin typeface="Trebuchet MS"/>
                <a:cs typeface="Trebuchet MS"/>
              </a:rPr>
              <a:t>década </a:t>
            </a:r>
            <a:r>
              <a:rPr dirty="0" sz="3000" spc="-120">
                <a:latin typeface="Trebuchet MS"/>
                <a:cs typeface="Trebuchet MS"/>
              </a:rPr>
              <a:t>ocorreriam</a:t>
            </a:r>
            <a:r>
              <a:rPr dirty="0" sz="3000" spc="-440">
                <a:latin typeface="Trebuchet MS"/>
                <a:cs typeface="Trebuchet MS"/>
              </a:rPr>
              <a:t> </a:t>
            </a:r>
            <a:r>
              <a:rPr dirty="0" sz="3000" spc="-30">
                <a:latin typeface="Trebuchet MS"/>
                <a:cs typeface="Trebuchet MS"/>
              </a:rPr>
              <a:t>o  </a:t>
            </a:r>
            <a:r>
              <a:rPr dirty="0" sz="3000" spc="-155">
                <a:latin typeface="Trebuchet MS"/>
                <a:cs typeface="Trebuchet MS"/>
              </a:rPr>
              <a:t>fim</a:t>
            </a:r>
            <a:r>
              <a:rPr dirty="0" sz="3000" spc="-235">
                <a:latin typeface="Trebuchet MS"/>
                <a:cs typeface="Trebuchet MS"/>
              </a:rPr>
              <a:t> </a:t>
            </a:r>
            <a:r>
              <a:rPr dirty="0" sz="3000" spc="-120">
                <a:latin typeface="Trebuchet MS"/>
                <a:cs typeface="Trebuchet MS"/>
              </a:rPr>
              <a:t>da</a:t>
            </a:r>
            <a:r>
              <a:rPr dirty="0" sz="3000" spc="-229">
                <a:latin typeface="Trebuchet MS"/>
                <a:cs typeface="Trebuchet MS"/>
              </a:rPr>
              <a:t> </a:t>
            </a:r>
            <a:r>
              <a:rPr dirty="0" sz="3000" spc="-125">
                <a:latin typeface="Trebuchet MS"/>
                <a:cs typeface="Trebuchet MS"/>
              </a:rPr>
              <a:t>escravidão</a:t>
            </a:r>
            <a:r>
              <a:rPr dirty="0" sz="3000" spc="-235">
                <a:latin typeface="Trebuchet MS"/>
                <a:cs typeface="Trebuchet MS"/>
              </a:rPr>
              <a:t> </a:t>
            </a:r>
            <a:r>
              <a:rPr dirty="0" sz="3000" spc="-145">
                <a:latin typeface="Trebuchet MS"/>
                <a:cs typeface="Trebuchet MS"/>
              </a:rPr>
              <a:t>e</a:t>
            </a:r>
            <a:r>
              <a:rPr dirty="0" sz="3000" spc="-235">
                <a:latin typeface="Trebuchet MS"/>
                <a:cs typeface="Trebuchet MS"/>
              </a:rPr>
              <a:t> </a:t>
            </a:r>
            <a:r>
              <a:rPr dirty="0" sz="3000" spc="-140">
                <a:latin typeface="Trebuchet MS"/>
                <a:cs typeface="Trebuchet MS"/>
              </a:rPr>
              <a:t>a</a:t>
            </a:r>
            <a:r>
              <a:rPr dirty="0" sz="3000" spc="-229">
                <a:latin typeface="Trebuchet MS"/>
                <a:cs typeface="Trebuchet MS"/>
              </a:rPr>
              <a:t> </a:t>
            </a:r>
            <a:r>
              <a:rPr dirty="0" sz="3000" spc="-130">
                <a:latin typeface="Trebuchet MS"/>
                <a:cs typeface="Trebuchet MS"/>
              </a:rPr>
              <a:t>proclamação</a:t>
            </a:r>
            <a:r>
              <a:rPr dirty="0" sz="3000" spc="-220">
                <a:latin typeface="Trebuchet MS"/>
                <a:cs typeface="Trebuchet MS"/>
              </a:rPr>
              <a:t> </a:t>
            </a:r>
            <a:r>
              <a:rPr dirty="0" sz="3000" spc="-120">
                <a:latin typeface="Trebuchet MS"/>
                <a:cs typeface="Trebuchet MS"/>
              </a:rPr>
              <a:t>da</a:t>
            </a:r>
            <a:r>
              <a:rPr dirty="0" sz="3000" spc="-229">
                <a:latin typeface="Trebuchet MS"/>
                <a:cs typeface="Trebuchet MS"/>
              </a:rPr>
              <a:t> </a:t>
            </a:r>
            <a:r>
              <a:rPr dirty="0" sz="3000" spc="-165">
                <a:latin typeface="Trebuchet MS"/>
                <a:cs typeface="Trebuchet MS"/>
              </a:rPr>
              <a:t>república.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413" y="275844"/>
            <a:ext cx="8630285" cy="1854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914400">
              <a:lnSpc>
                <a:spcPct val="100000"/>
              </a:lnSpc>
              <a:spcBef>
                <a:spcPts val="100"/>
              </a:spcBef>
            </a:pPr>
            <a:r>
              <a:rPr dirty="0" sz="3000" spc="-5" b="0">
                <a:solidFill>
                  <a:srgbClr val="000000"/>
                </a:solidFill>
                <a:latin typeface="Trebuchet MS"/>
                <a:cs typeface="Trebuchet MS"/>
              </a:rPr>
              <a:t>No </a:t>
            </a:r>
            <a:r>
              <a:rPr dirty="0" sz="3000" spc="-155" b="0">
                <a:solidFill>
                  <a:srgbClr val="000000"/>
                </a:solidFill>
                <a:latin typeface="Trebuchet MS"/>
                <a:cs typeface="Trebuchet MS"/>
              </a:rPr>
              <a:t>Brasil, </a:t>
            </a:r>
            <a:r>
              <a:rPr dirty="0" sz="3000" spc="-30" b="0">
                <a:solidFill>
                  <a:srgbClr val="000000"/>
                </a:solidFill>
                <a:latin typeface="Trebuchet MS"/>
                <a:cs typeface="Trebuchet MS"/>
              </a:rPr>
              <a:t>o </a:t>
            </a:r>
            <a:r>
              <a:rPr dirty="0" sz="3000" spc="-125" b="0">
                <a:solidFill>
                  <a:srgbClr val="000000"/>
                </a:solidFill>
                <a:latin typeface="Trebuchet MS"/>
                <a:cs typeface="Trebuchet MS"/>
              </a:rPr>
              <a:t>marco </a:t>
            </a:r>
            <a:r>
              <a:rPr dirty="0" sz="3000" spc="-165" b="0">
                <a:solidFill>
                  <a:srgbClr val="000000"/>
                </a:solidFill>
                <a:latin typeface="Trebuchet MS"/>
                <a:cs typeface="Trebuchet MS"/>
              </a:rPr>
              <a:t>inicial  </a:t>
            </a:r>
            <a:r>
              <a:rPr dirty="0" sz="3000" spc="-70" b="0">
                <a:solidFill>
                  <a:srgbClr val="000000"/>
                </a:solidFill>
                <a:latin typeface="Trebuchet MS"/>
                <a:cs typeface="Trebuchet MS"/>
              </a:rPr>
              <a:t>do </a:t>
            </a:r>
            <a:r>
              <a:rPr dirty="0" sz="3000" spc="-120" b="0">
                <a:solidFill>
                  <a:srgbClr val="000000"/>
                </a:solidFill>
                <a:latin typeface="Trebuchet MS"/>
                <a:cs typeface="Trebuchet MS"/>
              </a:rPr>
              <a:t>Realismo </a:t>
            </a:r>
            <a:r>
              <a:rPr dirty="0" sz="3000" spc="-145" b="0">
                <a:solidFill>
                  <a:srgbClr val="000000"/>
                </a:solidFill>
                <a:latin typeface="Trebuchet MS"/>
                <a:cs typeface="Trebuchet MS"/>
              </a:rPr>
              <a:t>é </a:t>
            </a:r>
            <a:r>
              <a:rPr dirty="0" sz="3000" spc="-140" b="0">
                <a:solidFill>
                  <a:srgbClr val="000000"/>
                </a:solidFill>
                <a:latin typeface="Trebuchet MS"/>
                <a:cs typeface="Trebuchet MS"/>
              </a:rPr>
              <a:t>a  </a:t>
            </a:r>
            <a:r>
              <a:rPr dirty="0" sz="3000" spc="-160" b="0">
                <a:solidFill>
                  <a:srgbClr val="000000"/>
                </a:solidFill>
                <a:latin typeface="Trebuchet MS"/>
                <a:cs typeface="Trebuchet MS"/>
              </a:rPr>
              <a:t>publicação, </a:t>
            </a:r>
            <a:r>
              <a:rPr dirty="0" sz="3000" spc="-125" b="0">
                <a:solidFill>
                  <a:srgbClr val="000000"/>
                </a:solidFill>
                <a:latin typeface="Trebuchet MS"/>
                <a:cs typeface="Trebuchet MS"/>
              </a:rPr>
              <a:t>em </a:t>
            </a:r>
            <a:r>
              <a:rPr dirty="0" sz="3000" spc="-114" b="0">
                <a:solidFill>
                  <a:srgbClr val="000000"/>
                </a:solidFill>
                <a:latin typeface="Trebuchet MS"/>
                <a:cs typeface="Trebuchet MS"/>
              </a:rPr>
              <a:t>1881, </a:t>
            </a:r>
            <a:r>
              <a:rPr dirty="0" sz="3000" spc="-125" b="0">
                <a:solidFill>
                  <a:srgbClr val="000000"/>
                </a:solidFill>
                <a:latin typeface="Trebuchet MS"/>
                <a:cs typeface="Trebuchet MS"/>
              </a:rPr>
              <a:t>de </a:t>
            </a:r>
            <a:r>
              <a:rPr dirty="0" sz="3000" spc="-85" b="0">
                <a:solidFill>
                  <a:srgbClr val="000000"/>
                </a:solidFill>
                <a:latin typeface="Trebuchet MS"/>
                <a:cs typeface="Trebuchet MS"/>
              </a:rPr>
              <a:t>dois </a:t>
            </a:r>
            <a:r>
              <a:rPr dirty="0" sz="3000" spc="-130" b="0">
                <a:solidFill>
                  <a:srgbClr val="000000"/>
                </a:solidFill>
                <a:latin typeface="Trebuchet MS"/>
                <a:cs typeface="Trebuchet MS"/>
              </a:rPr>
              <a:t>romances: </a:t>
            </a:r>
            <a:r>
              <a:rPr dirty="0" sz="3000" spc="-60" b="0" i="1">
                <a:solidFill>
                  <a:srgbClr val="000000"/>
                </a:solidFill>
                <a:latin typeface="Trebuchet MS"/>
                <a:cs typeface="Trebuchet MS"/>
              </a:rPr>
              <a:t>O </a:t>
            </a:r>
            <a:r>
              <a:rPr dirty="0" sz="3000" spc="-155" b="0" i="1">
                <a:solidFill>
                  <a:srgbClr val="000000"/>
                </a:solidFill>
                <a:latin typeface="Trebuchet MS"/>
                <a:cs typeface="Trebuchet MS"/>
              </a:rPr>
              <a:t>mulato </a:t>
            </a:r>
            <a:r>
              <a:rPr dirty="0" sz="3000" spc="-135" b="0">
                <a:solidFill>
                  <a:srgbClr val="000000"/>
                </a:solidFill>
                <a:latin typeface="Trebuchet MS"/>
                <a:cs typeface="Trebuchet MS"/>
              </a:rPr>
              <a:t>de  </a:t>
            </a:r>
            <a:r>
              <a:rPr dirty="0" sz="3000" spc="-130">
                <a:solidFill>
                  <a:srgbClr val="000000"/>
                </a:solidFill>
                <a:latin typeface="Trebuchet MS"/>
                <a:cs typeface="Trebuchet MS"/>
              </a:rPr>
              <a:t>Aluísio </a:t>
            </a:r>
            <a:r>
              <a:rPr dirty="0" sz="3000" spc="-204">
                <a:solidFill>
                  <a:srgbClr val="000000"/>
                </a:solidFill>
                <a:latin typeface="Trebuchet MS"/>
                <a:cs typeface="Trebuchet MS"/>
              </a:rPr>
              <a:t>Azevedo</a:t>
            </a:r>
            <a:r>
              <a:rPr dirty="0" sz="3000" spc="-204" b="0">
                <a:solidFill>
                  <a:srgbClr val="000000"/>
                </a:solidFill>
                <a:latin typeface="Trebuchet MS"/>
                <a:cs typeface="Trebuchet MS"/>
              </a:rPr>
              <a:t>, </a:t>
            </a:r>
            <a:r>
              <a:rPr dirty="0" sz="3000" spc="-145" b="0">
                <a:solidFill>
                  <a:srgbClr val="000000"/>
                </a:solidFill>
                <a:latin typeface="Trebuchet MS"/>
                <a:cs typeface="Trebuchet MS"/>
              </a:rPr>
              <a:t>e </a:t>
            </a:r>
            <a:r>
              <a:rPr dirty="0" sz="3000" spc="-85" b="0" i="1">
                <a:solidFill>
                  <a:srgbClr val="000000"/>
                </a:solidFill>
                <a:latin typeface="Trebuchet MS"/>
                <a:cs typeface="Trebuchet MS"/>
              </a:rPr>
              <a:t>Memórias </a:t>
            </a:r>
            <a:r>
              <a:rPr dirty="0" sz="3000" spc="-110" b="0" i="1">
                <a:solidFill>
                  <a:srgbClr val="000000"/>
                </a:solidFill>
                <a:latin typeface="Trebuchet MS"/>
                <a:cs typeface="Trebuchet MS"/>
              </a:rPr>
              <a:t>póstumas </a:t>
            </a:r>
            <a:r>
              <a:rPr dirty="0" sz="3000" spc="-160" b="0" i="1">
                <a:solidFill>
                  <a:srgbClr val="000000"/>
                </a:solidFill>
                <a:latin typeface="Trebuchet MS"/>
                <a:cs typeface="Trebuchet MS"/>
              </a:rPr>
              <a:t>de </a:t>
            </a:r>
            <a:r>
              <a:rPr dirty="0" sz="3000" spc="-100" b="0" i="1">
                <a:solidFill>
                  <a:srgbClr val="000000"/>
                </a:solidFill>
                <a:latin typeface="Trebuchet MS"/>
                <a:cs typeface="Trebuchet MS"/>
              </a:rPr>
              <a:t>Brás </a:t>
            </a:r>
            <a:r>
              <a:rPr dirty="0" sz="3000" spc="-165" b="0" i="1">
                <a:solidFill>
                  <a:srgbClr val="000000"/>
                </a:solidFill>
                <a:latin typeface="Trebuchet MS"/>
                <a:cs typeface="Trebuchet MS"/>
              </a:rPr>
              <a:t>Cubas,  </a:t>
            </a:r>
            <a:r>
              <a:rPr dirty="0" sz="3000" spc="-125" b="0">
                <a:solidFill>
                  <a:srgbClr val="000000"/>
                </a:solidFill>
                <a:latin typeface="Trebuchet MS"/>
                <a:cs typeface="Trebuchet MS"/>
              </a:rPr>
              <a:t>de </a:t>
            </a:r>
            <a:r>
              <a:rPr dirty="0" sz="3000" spc="-80">
                <a:solidFill>
                  <a:srgbClr val="000000"/>
                </a:solidFill>
                <a:latin typeface="Trebuchet MS"/>
                <a:cs typeface="Trebuchet MS"/>
              </a:rPr>
              <a:t>Machado </a:t>
            </a:r>
            <a:r>
              <a:rPr dirty="0" sz="3000" spc="-180">
                <a:solidFill>
                  <a:srgbClr val="000000"/>
                </a:solidFill>
                <a:latin typeface="Trebuchet MS"/>
                <a:cs typeface="Trebuchet MS"/>
              </a:rPr>
              <a:t>de</a:t>
            </a:r>
            <a:r>
              <a:rPr dirty="0" sz="3000" spc="-484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3000" spc="-145">
                <a:solidFill>
                  <a:srgbClr val="000000"/>
                </a:solidFill>
                <a:latin typeface="Trebuchet MS"/>
                <a:cs typeface="Trebuchet MS"/>
              </a:rPr>
              <a:t>Assis</a:t>
            </a:r>
            <a:r>
              <a:rPr dirty="0" sz="3000" spc="-145" b="0">
                <a:solidFill>
                  <a:srgbClr val="000000"/>
                </a:solidFill>
                <a:latin typeface="Trebuchet MS"/>
                <a:cs typeface="Trebuchet MS"/>
              </a:rPr>
              <a:t>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702695" y="2266695"/>
            <a:ext cx="3486150" cy="4286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291221" y="2266695"/>
            <a:ext cx="3054095" cy="4286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0351" y="61721"/>
            <a:ext cx="7726045" cy="6959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400" spc="-35"/>
              <a:t>Principais </a:t>
            </a:r>
            <a:r>
              <a:rPr dirty="0" sz="4400" spc="-40"/>
              <a:t>Autores </a:t>
            </a:r>
            <a:r>
              <a:rPr dirty="0" sz="4400" spc="35"/>
              <a:t>e</a:t>
            </a:r>
            <a:r>
              <a:rPr dirty="0" sz="4400" spc="1170"/>
              <a:t> </a:t>
            </a:r>
            <a:r>
              <a:rPr dirty="0" sz="4400" spc="-120"/>
              <a:t>Obras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80987" y="1065275"/>
            <a:ext cx="7294245" cy="5360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u="heavy" sz="2500" spc="-3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Machado</a:t>
            </a:r>
            <a:r>
              <a:rPr dirty="0" u="heavy" sz="2500" spc="-20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2500" spc="-10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</a:t>
            </a:r>
            <a:r>
              <a:rPr dirty="0" u="heavy" sz="2500" spc="-19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2500" spc="-9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Assis</a:t>
            </a:r>
            <a:r>
              <a:rPr dirty="0" sz="2500" spc="-90">
                <a:latin typeface="Trebuchet MS"/>
                <a:cs typeface="Trebuchet MS"/>
              </a:rPr>
              <a:t>:</a:t>
            </a:r>
            <a:r>
              <a:rPr dirty="0" sz="2500" spc="-195">
                <a:latin typeface="Trebuchet MS"/>
                <a:cs typeface="Trebuchet MS"/>
              </a:rPr>
              <a:t> </a:t>
            </a:r>
            <a:r>
              <a:rPr dirty="0" sz="2500" spc="-80" i="1">
                <a:latin typeface="Trebuchet MS"/>
                <a:cs typeface="Trebuchet MS"/>
              </a:rPr>
              <a:t>A</a:t>
            </a:r>
            <a:r>
              <a:rPr dirty="0" sz="2500" spc="-195" i="1">
                <a:latin typeface="Trebuchet MS"/>
                <a:cs typeface="Trebuchet MS"/>
              </a:rPr>
              <a:t> </a:t>
            </a:r>
            <a:r>
              <a:rPr dirty="0" sz="2500" spc="-145" i="1">
                <a:latin typeface="Trebuchet MS"/>
                <a:cs typeface="Trebuchet MS"/>
              </a:rPr>
              <a:t>Cartomante,</a:t>
            </a:r>
            <a:r>
              <a:rPr dirty="0" sz="2500" spc="-185" i="1">
                <a:latin typeface="Trebuchet MS"/>
                <a:cs typeface="Trebuchet MS"/>
              </a:rPr>
              <a:t> </a:t>
            </a:r>
            <a:r>
              <a:rPr dirty="0" sz="2500" spc="-50" i="1">
                <a:latin typeface="Trebuchet MS"/>
                <a:cs typeface="Trebuchet MS"/>
              </a:rPr>
              <a:t>O</a:t>
            </a:r>
            <a:r>
              <a:rPr dirty="0" sz="2500" spc="-190" i="1">
                <a:latin typeface="Trebuchet MS"/>
                <a:cs typeface="Trebuchet MS"/>
              </a:rPr>
              <a:t> </a:t>
            </a:r>
            <a:r>
              <a:rPr dirty="0" sz="2500" spc="-150" i="1">
                <a:latin typeface="Trebuchet MS"/>
                <a:cs typeface="Trebuchet MS"/>
              </a:rPr>
              <a:t>Alienista,</a:t>
            </a:r>
            <a:r>
              <a:rPr dirty="0" sz="2500" spc="-195" i="1">
                <a:latin typeface="Trebuchet MS"/>
                <a:cs typeface="Trebuchet MS"/>
              </a:rPr>
              <a:t> </a:t>
            </a:r>
            <a:r>
              <a:rPr dirty="0" sz="2500" spc="-65" i="1">
                <a:latin typeface="Trebuchet MS"/>
                <a:cs typeface="Trebuchet MS"/>
              </a:rPr>
              <a:t>Memórias  </a:t>
            </a:r>
            <a:r>
              <a:rPr dirty="0" sz="2500" spc="-80" i="1">
                <a:latin typeface="Trebuchet MS"/>
                <a:cs typeface="Trebuchet MS"/>
              </a:rPr>
              <a:t>Póstumas </a:t>
            </a:r>
            <a:r>
              <a:rPr dirty="0" sz="2500" spc="-130" i="1">
                <a:latin typeface="Trebuchet MS"/>
                <a:cs typeface="Trebuchet MS"/>
              </a:rPr>
              <a:t>de </a:t>
            </a:r>
            <a:r>
              <a:rPr dirty="0" sz="2500" spc="-80" i="1">
                <a:latin typeface="Trebuchet MS"/>
                <a:cs typeface="Trebuchet MS"/>
              </a:rPr>
              <a:t>Brás</a:t>
            </a:r>
            <a:r>
              <a:rPr dirty="0" sz="2500" spc="-380" i="1">
                <a:latin typeface="Trebuchet MS"/>
                <a:cs typeface="Trebuchet MS"/>
              </a:rPr>
              <a:t> </a:t>
            </a:r>
            <a:r>
              <a:rPr dirty="0" sz="2500" spc="-100" i="1">
                <a:latin typeface="Trebuchet MS"/>
                <a:cs typeface="Trebuchet MS"/>
              </a:rPr>
              <a:t>Cubas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u="heavy" sz="2500" spc="-114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Raul </a:t>
            </a:r>
            <a:r>
              <a:rPr dirty="0" u="heavy" sz="2500" spc="-12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Pompéia</a:t>
            </a:r>
            <a:r>
              <a:rPr dirty="0" sz="2500" spc="-120">
                <a:latin typeface="Trebuchet MS"/>
                <a:cs typeface="Trebuchet MS"/>
              </a:rPr>
              <a:t>: </a:t>
            </a:r>
            <a:r>
              <a:rPr dirty="0" sz="2500" spc="-50" i="1">
                <a:latin typeface="Trebuchet MS"/>
                <a:cs typeface="Trebuchet MS"/>
              </a:rPr>
              <a:t>O</a:t>
            </a:r>
            <a:r>
              <a:rPr dirty="0" sz="2500" spc="-375" i="1">
                <a:latin typeface="Trebuchet MS"/>
                <a:cs typeface="Trebuchet MS"/>
              </a:rPr>
              <a:t> </a:t>
            </a:r>
            <a:r>
              <a:rPr dirty="0" sz="2500" spc="-130" i="1">
                <a:latin typeface="Trebuchet MS"/>
                <a:cs typeface="Trebuchet MS"/>
              </a:rPr>
              <a:t>Ateneu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u="heavy" sz="2500" spc="-8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Aluísio</a:t>
            </a:r>
            <a:r>
              <a:rPr dirty="0" u="heavy" sz="2500" spc="-19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2500" spc="-12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Azevedo</a:t>
            </a:r>
            <a:r>
              <a:rPr dirty="0" sz="2500" spc="-120">
                <a:latin typeface="Trebuchet MS"/>
                <a:cs typeface="Trebuchet MS"/>
              </a:rPr>
              <a:t>:</a:t>
            </a:r>
            <a:r>
              <a:rPr dirty="0" sz="2500" spc="-190">
                <a:latin typeface="Trebuchet MS"/>
                <a:cs typeface="Trebuchet MS"/>
              </a:rPr>
              <a:t> </a:t>
            </a:r>
            <a:r>
              <a:rPr dirty="0" sz="2500" spc="-50" i="1">
                <a:latin typeface="Trebuchet MS"/>
                <a:cs typeface="Trebuchet MS"/>
              </a:rPr>
              <a:t>O</a:t>
            </a:r>
            <a:r>
              <a:rPr dirty="0" sz="2500" spc="-190" i="1">
                <a:latin typeface="Trebuchet MS"/>
                <a:cs typeface="Trebuchet MS"/>
              </a:rPr>
              <a:t> </a:t>
            </a:r>
            <a:r>
              <a:rPr dirty="0" sz="2500" spc="-155" i="1">
                <a:latin typeface="Trebuchet MS"/>
                <a:cs typeface="Trebuchet MS"/>
              </a:rPr>
              <a:t>cortiço,</a:t>
            </a:r>
            <a:r>
              <a:rPr dirty="0" sz="2500" spc="-185" i="1">
                <a:latin typeface="Trebuchet MS"/>
                <a:cs typeface="Trebuchet MS"/>
              </a:rPr>
              <a:t> </a:t>
            </a:r>
            <a:r>
              <a:rPr dirty="0" sz="2500" spc="-50" i="1">
                <a:latin typeface="Trebuchet MS"/>
                <a:cs typeface="Trebuchet MS"/>
              </a:rPr>
              <a:t>O</a:t>
            </a:r>
            <a:r>
              <a:rPr dirty="0" sz="2500" spc="-190" i="1">
                <a:latin typeface="Trebuchet MS"/>
                <a:cs typeface="Trebuchet MS"/>
              </a:rPr>
              <a:t> </a:t>
            </a:r>
            <a:r>
              <a:rPr dirty="0" sz="2500" spc="-100" i="1">
                <a:latin typeface="Trebuchet MS"/>
                <a:cs typeface="Trebuchet MS"/>
              </a:rPr>
              <a:t>Mulato,</a:t>
            </a:r>
            <a:r>
              <a:rPr dirty="0" sz="2500" spc="-185" i="1">
                <a:latin typeface="Trebuchet MS"/>
                <a:cs typeface="Trebuchet MS"/>
              </a:rPr>
              <a:t> </a:t>
            </a:r>
            <a:r>
              <a:rPr dirty="0" sz="2500" spc="-75" i="1">
                <a:latin typeface="Trebuchet MS"/>
                <a:cs typeface="Trebuchet MS"/>
              </a:rPr>
              <a:t>Casa</a:t>
            </a:r>
            <a:r>
              <a:rPr dirty="0" sz="2500" spc="-190" i="1">
                <a:latin typeface="Trebuchet MS"/>
                <a:cs typeface="Trebuchet MS"/>
              </a:rPr>
              <a:t> </a:t>
            </a:r>
            <a:r>
              <a:rPr dirty="0" sz="2500" spc="-130" i="1">
                <a:latin typeface="Trebuchet MS"/>
                <a:cs typeface="Trebuchet MS"/>
              </a:rPr>
              <a:t>de</a:t>
            </a:r>
            <a:r>
              <a:rPr dirty="0" sz="2500" spc="-185" i="1">
                <a:latin typeface="Trebuchet MS"/>
                <a:cs typeface="Trebuchet MS"/>
              </a:rPr>
              <a:t> </a:t>
            </a:r>
            <a:r>
              <a:rPr dirty="0" sz="2500" spc="-80" i="1">
                <a:latin typeface="Trebuchet MS"/>
                <a:cs typeface="Trebuchet MS"/>
              </a:rPr>
              <a:t>pensão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u="heavy" sz="2500" spc="-9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Inglês </a:t>
            </a:r>
            <a:r>
              <a:rPr dirty="0" u="heavy" sz="2500" spc="-10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 </a:t>
            </a:r>
            <a:r>
              <a:rPr dirty="0" u="heavy" sz="2500" spc="-12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Souza</a:t>
            </a:r>
            <a:r>
              <a:rPr dirty="0" sz="2500" spc="-120">
                <a:latin typeface="Trebuchet MS"/>
                <a:cs typeface="Trebuchet MS"/>
              </a:rPr>
              <a:t>: </a:t>
            </a:r>
            <a:r>
              <a:rPr dirty="0" sz="2500" spc="-50" i="1">
                <a:latin typeface="Trebuchet MS"/>
                <a:cs typeface="Trebuchet MS"/>
              </a:rPr>
              <a:t>O</a:t>
            </a:r>
            <a:r>
              <a:rPr dirty="0" sz="2500" spc="-475" i="1">
                <a:latin typeface="Trebuchet MS"/>
                <a:cs typeface="Trebuchet MS"/>
              </a:rPr>
              <a:t> </a:t>
            </a:r>
            <a:r>
              <a:rPr dirty="0" sz="2500" spc="-105" i="1">
                <a:latin typeface="Trebuchet MS"/>
                <a:cs typeface="Trebuchet MS"/>
              </a:rPr>
              <a:t>missionário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2301240" algn="l"/>
              </a:tabLst>
            </a:pPr>
            <a:r>
              <a:rPr dirty="0" u="heavy" sz="2500" spc="-8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Adolfo</a:t>
            </a:r>
            <a:r>
              <a:rPr dirty="0" u="heavy" sz="2500" spc="-18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2500" spc="-12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Caminha</a:t>
            </a:r>
            <a:r>
              <a:rPr dirty="0" sz="2500" spc="-125">
                <a:latin typeface="Trebuchet MS"/>
                <a:cs typeface="Trebuchet MS"/>
              </a:rPr>
              <a:t>:	</a:t>
            </a:r>
            <a:r>
              <a:rPr dirty="0" sz="2500" spc="-80" i="1">
                <a:latin typeface="Trebuchet MS"/>
                <a:cs typeface="Trebuchet MS"/>
              </a:rPr>
              <a:t>A </a:t>
            </a:r>
            <a:r>
              <a:rPr dirty="0" sz="2500" spc="-135" i="1">
                <a:latin typeface="Trebuchet MS"/>
                <a:cs typeface="Trebuchet MS"/>
              </a:rPr>
              <a:t>normalista,</a:t>
            </a:r>
            <a:r>
              <a:rPr dirty="0" sz="2500" spc="-305" i="1">
                <a:latin typeface="Trebuchet MS"/>
                <a:cs typeface="Trebuchet MS"/>
              </a:rPr>
              <a:t> </a:t>
            </a:r>
            <a:r>
              <a:rPr dirty="0" sz="2500" spc="-130" i="1">
                <a:latin typeface="Trebuchet MS"/>
                <a:cs typeface="Trebuchet MS"/>
              </a:rPr>
              <a:t>Bom‐Crioulo</a:t>
            </a:r>
            <a:endParaRPr sz="25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</a:pPr>
            <a:endParaRPr sz="3100">
              <a:latin typeface="Trebuchet MS"/>
              <a:cs typeface="Trebuchet MS"/>
            </a:endParaRPr>
          </a:p>
          <a:p>
            <a:pPr marL="12700" marR="2564765" indent="-635">
              <a:lnSpc>
                <a:spcPct val="120000"/>
              </a:lnSpc>
            </a:pPr>
            <a:r>
              <a:rPr dirty="0" u="heavy" sz="2500" spc="-7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Honoré </a:t>
            </a:r>
            <a:r>
              <a:rPr dirty="0" u="heavy" sz="2500" spc="-10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 </a:t>
            </a:r>
            <a:r>
              <a:rPr dirty="0" u="heavy" sz="2500" spc="-15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Balzac</a:t>
            </a:r>
            <a:r>
              <a:rPr dirty="0" sz="2500" spc="-155">
                <a:latin typeface="Trebuchet MS"/>
                <a:cs typeface="Trebuchet MS"/>
              </a:rPr>
              <a:t>: </a:t>
            </a:r>
            <a:r>
              <a:rPr dirty="0" sz="2500" spc="-110">
                <a:latin typeface="Trebuchet MS"/>
                <a:cs typeface="Trebuchet MS"/>
              </a:rPr>
              <a:t>Comédia</a:t>
            </a:r>
            <a:r>
              <a:rPr dirty="0" sz="2500" spc="-445">
                <a:latin typeface="Trebuchet MS"/>
                <a:cs typeface="Trebuchet MS"/>
              </a:rPr>
              <a:t> </a:t>
            </a:r>
            <a:r>
              <a:rPr dirty="0" sz="2500" spc="-90">
                <a:latin typeface="Trebuchet MS"/>
                <a:cs typeface="Trebuchet MS"/>
              </a:rPr>
              <a:t>Humana  </a:t>
            </a:r>
            <a:r>
              <a:rPr dirty="0" u="heavy" sz="2500" spc="-10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Gustave </a:t>
            </a:r>
            <a:r>
              <a:rPr dirty="0" u="heavy" sz="2500" spc="-13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Flaubert</a:t>
            </a:r>
            <a:r>
              <a:rPr dirty="0" sz="2500" spc="-135">
                <a:latin typeface="Trebuchet MS"/>
                <a:cs typeface="Trebuchet MS"/>
              </a:rPr>
              <a:t>: </a:t>
            </a:r>
            <a:r>
              <a:rPr dirty="0" sz="2500" spc="-25">
                <a:latin typeface="Trebuchet MS"/>
                <a:cs typeface="Trebuchet MS"/>
              </a:rPr>
              <a:t>Madame</a:t>
            </a:r>
            <a:r>
              <a:rPr dirty="0" sz="2500" spc="-365">
                <a:latin typeface="Trebuchet MS"/>
                <a:cs typeface="Trebuchet MS"/>
              </a:rPr>
              <a:t> </a:t>
            </a:r>
            <a:r>
              <a:rPr dirty="0" sz="2500" spc="-90">
                <a:latin typeface="Trebuchet MS"/>
                <a:cs typeface="Trebuchet MS"/>
              </a:rPr>
              <a:t>Bovary</a:t>
            </a:r>
            <a:endParaRPr sz="2500">
              <a:latin typeface="Trebuchet MS"/>
              <a:cs typeface="Trebuchet MS"/>
            </a:endParaRPr>
          </a:p>
          <a:p>
            <a:pPr marL="12700" marR="72390">
              <a:lnSpc>
                <a:spcPct val="120000"/>
              </a:lnSpc>
            </a:pPr>
            <a:r>
              <a:rPr dirty="0" u="heavy" sz="2500" spc="-14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Eça </a:t>
            </a:r>
            <a:r>
              <a:rPr dirty="0" u="heavy" sz="2500" spc="-10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 </a:t>
            </a:r>
            <a:r>
              <a:rPr dirty="0" u="heavy" sz="2500" spc="-114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Queiroz</a:t>
            </a:r>
            <a:r>
              <a:rPr dirty="0" sz="2500" spc="-114">
                <a:latin typeface="Trebuchet MS"/>
                <a:cs typeface="Trebuchet MS"/>
              </a:rPr>
              <a:t>: </a:t>
            </a:r>
            <a:r>
              <a:rPr dirty="0" sz="2500" spc="-30">
                <a:latin typeface="Trebuchet MS"/>
                <a:cs typeface="Trebuchet MS"/>
              </a:rPr>
              <a:t>O </a:t>
            </a:r>
            <a:r>
              <a:rPr dirty="0" sz="2500" spc="-120">
                <a:latin typeface="Trebuchet MS"/>
                <a:cs typeface="Trebuchet MS"/>
              </a:rPr>
              <a:t>Crime </a:t>
            </a:r>
            <a:r>
              <a:rPr dirty="0" sz="2500" spc="-55">
                <a:latin typeface="Trebuchet MS"/>
                <a:cs typeface="Trebuchet MS"/>
              </a:rPr>
              <a:t>do </a:t>
            </a:r>
            <a:r>
              <a:rPr dirty="0" sz="2500" spc="-105">
                <a:latin typeface="Trebuchet MS"/>
                <a:cs typeface="Trebuchet MS"/>
              </a:rPr>
              <a:t>padre </a:t>
            </a:r>
            <a:r>
              <a:rPr dirty="0" sz="2500" spc="-110">
                <a:latin typeface="Trebuchet MS"/>
                <a:cs typeface="Trebuchet MS"/>
              </a:rPr>
              <a:t>Amaro, </a:t>
            </a:r>
            <a:r>
              <a:rPr dirty="0" sz="2500" spc="-90">
                <a:latin typeface="Trebuchet MS"/>
                <a:cs typeface="Trebuchet MS"/>
              </a:rPr>
              <a:t>Primo</a:t>
            </a:r>
            <a:r>
              <a:rPr dirty="0" sz="2500" spc="-390">
                <a:latin typeface="Trebuchet MS"/>
                <a:cs typeface="Trebuchet MS"/>
              </a:rPr>
              <a:t> </a:t>
            </a:r>
            <a:r>
              <a:rPr dirty="0" sz="2500" spc="-95">
                <a:latin typeface="Trebuchet MS"/>
                <a:cs typeface="Trebuchet MS"/>
              </a:rPr>
              <a:t>Basílio  </a:t>
            </a:r>
            <a:r>
              <a:rPr dirty="0" u="heavy" sz="2500" spc="-8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Antero</a:t>
            </a:r>
            <a:r>
              <a:rPr dirty="0" u="heavy" sz="2500" spc="-21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2500" spc="-10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de</a:t>
            </a:r>
            <a:r>
              <a:rPr dirty="0" u="heavy" sz="2500" spc="-195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dirty="0" u="heavy" sz="2500" spc="-114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Quental</a:t>
            </a:r>
            <a:r>
              <a:rPr dirty="0" sz="2500" spc="-114">
                <a:latin typeface="Trebuchet MS"/>
                <a:cs typeface="Trebuchet MS"/>
              </a:rPr>
              <a:t>:</a:t>
            </a:r>
            <a:r>
              <a:rPr dirty="0" sz="2500" spc="-195">
                <a:latin typeface="Trebuchet MS"/>
                <a:cs typeface="Trebuchet MS"/>
              </a:rPr>
              <a:t> </a:t>
            </a:r>
            <a:r>
              <a:rPr dirty="0" sz="2500" spc="-70">
                <a:latin typeface="Trebuchet MS"/>
                <a:cs typeface="Trebuchet MS"/>
              </a:rPr>
              <a:t>Odes</a:t>
            </a:r>
            <a:r>
              <a:rPr dirty="0" sz="2500" spc="-190">
                <a:latin typeface="Trebuchet MS"/>
                <a:cs typeface="Trebuchet MS"/>
              </a:rPr>
              <a:t> </a:t>
            </a:r>
            <a:r>
              <a:rPr dirty="0" sz="2500" spc="-55">
                <a:latin typeface="Trebuchet MS"/>
                <a:cs typeface="Trebuchet MS"/>
              </a:rPr>
              <a:t>Modernas,</a:t>
            </a:r>
            <a:r>
              <a:rPr dirty="0" sz="2500" spc="-195">
                <a:latin typeface="Trebuchet MS"/>
                <a:cs typeface="Trebuchet MS"/>
              </a:rPr>
              <a:t> </a:t>
            </a:r>
            <a:r>
              <a:rPr dirty="0" sz="2500" spc="-70">
                <a:latin typeface="Trebuchet MS"/>
                <a:cs typeface="Trebuchet MS"/>
              </a:rPr>
              <a:t>Sonetos</a:t>
            </a:r>
            <a:endParaRPr sz="25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u="heavy" sz="2500" spc="-10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Guerra </a:t>
            </a:r>
            <a:r>
              <a:rPr dirty="0" u="heavy" sz="2500" spc="-13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Junqueiro</a:t>
            </a:r>
            <a:r>
              <a:rPr dirty="0" sz="2500" spc="-130">
                <a:latin typeface="Trebuchet MS"/>
                <a:cs typeface="Trebuchet MS"/>
              </a:rPr>
              <a:t>: </a:t>
            </a:r>
            <a:r>
              <a:rPr dirty="0" sz="2500" spc="-35">
                <a:latin typeface="Trebuchet MS"/>
                <a:cs typeface="Trebuchet MS"/>
              </a:rPr>
              <a:t>Os</a:t>
            </a:r>
            <a:r>
              <a:rPr dirty="0" sz="2500" spc="-370">
                <a:latin typeface="Trebuchet MS"/>
                <a:cs typeface="Trebuchet MS"/>
              </a:rPr>
              <a:t> </a:t>
            </a:r>
            <a:r>
              <a:rPr dirty="0" sz="2500" spc="-100">
                <a:latin typeface="Trebuchet MS"/>
                <a:cs typeface="Trebuchet MS"/>
              </a:rPr>
              <a:t>Simples</a:t>
            </a:r>
            <a:endParaRPr sz="2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871" y="20574"/>
            <a:ext cx="8440420" cy="6959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400" spc="-35"/>
              <a:t>Análise </a:t>
            </a:r>
            <a:r>
              <a:rPr dirty="0" sz="4400" spc="-40"/>
              <a:t>de </a:t>
            </a:r>
            <a:r>
              <a:rPr dirty="0" sz="4400" spc="-75"/>
              <a:t>uma </a:t>
            </a:r>
            <a:r>
              <a:rPr dirty="0" sz="4400" spc="-160"/>
              <a:t>obra</a:t>
            </a:r>
            <a:r>
              <a:rPr dirty="0" sz="4400" spc="570"/>
              <a:t> </a:t>
            </a:r>
            <a:r>
              <a:rPr dirty="0" sz="4400" spc="15"/>
              <a:t>Realista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559445" y="766318"/>
            <a:ext cx="3736847" cy="5832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5496178" y="3357371"/>
            <a:ext cx="31280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14" b="1">
                <a:solidFill>
                  <a:srgbClr val="7E7E7E"/>
                </a:solidFill>
                <a:latin typeface="Trebuchet MS"/>
                <a:cs typeface="Trebuchet MS"/>
              </a:rPr>
              <a:t>CAPÍTULO </a:t>
            </a:r>
            <a:r>
              <a:rPr dirty="0" sz="1800" spc="-145" b="1">
                <a:solidFill>
                  <a:srgbClr val="7E7E7E"/>
                </a:solidFill>
                <a:latin typeface="Trebuchet MS"/>
                <a:cs typeface="Trebuchet MS"/>
              </a:rPr>
              <a:t>31 </a:t>
            </a:r>
            <a:r>
              <a:rPr dirty="0" sz="1800" spc="-110" b="1">
                <a:solidFill>
                  <a:srgbClr val="7E7E7E"/>
                </a:solidFill>
                <a:latin typeface="Trebuchet MS"/>
                <a:cs typeface="Trebuchet MS"/>
              </a:rPr>
              <a:t>‐ </a:t>
            </a:r>
            <a:r>
              <a:rPr dirty="0" sz="1800" spc="-50" b="1">
                <a:solidFill>
                  <a:srgbClr val="7E7E7E"/>
                </a:solidFill>
                <a:latin typeface="Trebuchet MS"/>
                <a:cs typeface="Trebuchet MS"/>
              </a:rPr>
              <a:t>A </a:t>
            </a:r>
            <a:r>
              <a:rPr dirty="0" sz="1800" spc="-90" b="1">
                <a:solidFill>
                  <a:srgbClr val="7E7E7E"/>
                </a:solidFill>
                <a:latin typeface="Trebuchet MS"/>
                <a:cs typeface="Trebuchet MS"/>
              </a:rPr>
              <a:t>Borboleta</a:t>
            </a:r>
            <a:r>
              <a:rPr dirty="0" sz="1800" spc="-295" b="1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1800" spc="-110" b="1">
                <a:solidFill>
                  <a:srgbClr val="7E7E7E"/>
                </a:solidFill>
                <a:latin typeface="Trebuchet MS"/>
                <a:cs typeface="Trebuchet MS"/>
              </a:rPr>
              <a:t>Preta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313" y="210311"/>
            <a:ext cx="8700770" cy="6189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9144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latin typeface="Trebuchet MS"/>
                <a:cs typeface="Trebuchet MS"/>
              </a:rPr>
              <a:t>No </a:t>
            </a:r>
            <a:r>
              <a:rPr dirty="0" sz="2200" spc="-105">
                <a:latin typeface="Trebuchet MS"/>
                <a:cs typeface="Trebuchet MS"/>
              </a:rPr>
              <a:t>dia </a:t>
            </a:r>
            <a:r>
              <a:rPr dirty="0" sz="2200" spc="-110">
                <a:latin typeface="Trebuchet MS"/>
                <a:cs typeface="Trebuchet MS"/>
              </a:rPr>
              <a:t>seguinte, </a:t>
            </a:r>
            <a:r>
              <a:rPr dirty="0" sz="2200" spc="-70">
                <a:latin typeface="Trebuchet MS"/>
                <a:cs typeface="Trebuchet MS"/>
              </a:rPr>
              <a:t>como </a:t>
            </a:r>
            <a:r>
              <a:rPr dirty="0" sz="2200" spc="-75">
                <a:latin typeface="Trebuchet MS"/>
                <a:cs typeface="Trebuchet MS"/>
              </a:rPr>
              <a:t>eu </a:t>
            </a:r>
            <a:r>
              <a:rPr dirty="0" sz="2200" spc="-90">
                <a:latin typeface="Trebuchet MS"/>
                <a:cs typeface="Trebuchet MS"/>
              </a:rPr>
              <a:t>estivesse </a:t>
            </a:r>
            <a:r>
              <a:rPr dirty="0" sz="2200" spc="-105">
                <a:latin typeface="Trebuchet MS"/>
                <a:cs typeface="Trebuchet MS"/>
              </a:rPr>
              <a:t>a </a:t>
            </a:r>
            <a:r>
              <a:rPr dirty="0" sz="2200" spc="-100">
                <a:latin typeface="Trebuchet MS"/>
                <a:cs typeface="Trebuchet MS"/>
              </a:rPr>
              <a:t>preparar‐me para </a:t>
            </a:r>
            <a:r>
              <a:rPr dirty="0" sz="2200" spc="-125">
                <a:latin typeface="Trebuchet MS"/>
                <a:cs typeface="Trebuchet MS"/>
              </a:rPr>
              <a:t>descer,  </a:t>
            </a:r>
            <a:r>
              <a:rPr dirty="0" sz="2200" spc="-80">
                <a:latin typeface="Trebuchet MS"/>
                <a:cs typeface="Trebuchet MS"/>
              </a:rPr>
              <a:t>entrou </a:t>
            </a:r>
            <a:r>
              <a:rPr dirty="0" sz="2200" spc="-40">
                <a:latin typeface="Trebuchet MS"/>
                <a:cs typeface="Trebuchet MS"/>
              </a:rPr>
              <a:t>no </a:t>
            </a:r>
            <a:r>
              <a:rPr dirty="0" sz="2200" spc="-75">
                <a:latin typeface="Trebuchet MS"/>
                <a:cs typeface="Trebuchet MS"/>
              </a:rPr>
              <a:t>meu </a:t>
            </a:r>
            <a:r>
              <a:rPr dirty="0" sz="2200" spc="-85">
                <a:latin typeface="Trebuchet MS"/>
                <a:cs typeface="Trebuchet MS"/>
              </a:rPr>
              <a:t>quarto </a:t>
            </a:r>
            <a:r>
              <a:rPr dirty="0" sz="2200" spc="-80">
                <a:latin typeface="Trebuchet MS"/>
                <a:cs typeface="Trebuchet MS"/>
              </a:rPr>
              <a:t>uma </a:t>
            </a:r>
            <a:r>
              <a:rPr dirty="0" sz="2200" spc="-110">
                <a:latin typeface="Trebuchet MS"/>
                <a:cs typeface="Trebuchet MS"/>
              </a:rPr>
              <a:t>borboleta, </a:t>
            </a:r>
            <a:r>
              <a:rPr dirty="0" sz="2200" spc="-95">
                <a:latin typeface="Trebuchet MS"/>
                <a:cs typeface="Trebuchet MS"/>
              </a:rPr>
              <a:t>tão </a:t>
            </a:r>
            <a:r>
              <a:rPr dirty="0" sz="2200" spc="-90">
                <a:latin typeface="Trebuchet MS"/>
                <a:cs typeface="Trebuchet MS"/>
              </a:rPr>
              <a:t>negra </a:t>
            </a:r>
            <a:r>
              <a:rPr dirty="0" sz="2200" spc="-70">
                <a:latin typeface="Trebuchet MS"/>
                <a:cs typeface="Trebuchet MS"/>
              </a:rPr>
              <a:t>como </a:t>
            </a:r>
            <a:r>
              <a:rPr dirty="0" sz="2200" spc="-105">
                <a:latin typeface="Trebuchet MS"/>
                <a:cs typeface="Trebuchet MS"/>
              </a:rPr>
              <a:t>a </a:t>
            </a:r>
            <a:r>
              <a:rPr dirty="0" sz="2200" spc="-114">
                <a:latin typeface="Trebuchet MS"/>
                <a:cs typeface="Trebuchet MS"/>
              </a:rPr>
              <a:t>outra, </a:t>
            </a:r>
            <a:r>
              <a:rPr dirty="0" sz="2200" spc="-105">
                <a:latin typeface="Trebuchet MS"/>
                <a:cs typeface="Trebuchet MS"/>
              </a:rPr>
              <a:t>e </a:t>
            </a:r>
            <a:r>
              <a:rPr dirty="0" sz="2200" spc="-85">
                <a:latin typeface="Trebuchet MS"/>
                <a:cs typeface="Trebuchet MS"/>
              </a:rPr>
              <a:t>muito  maior </a:t>
            </a:r>
            <a:r>
              <a:rPr dirty="0" sz="2200" spc="-50">
                <a:latin typeface="Trebuchet MS"/>
                <a:cs typeface="Trebuchet MS"/>
              </a:rPr>
              <a:t>do </a:t>
            </a:r>
            <a:r>
              <a:rPr dirty="0" sz="2200" spc="-80">
                <a:latin typeface="Trebuchet MS"/>
                <a:cs typeface="Trebuchet MS"/>
              </a:rPr>
              <a:t>que </a:t>
            </a:r>
            <a:r>
              <a:rPr dirty="0" sz="2200" spc="-155">
                <a:latin typeface="Trebuchet MS"/>
                <a:cs typeface="Trebuchet MS"/>
              </a:rPr>
              <a:t>ela. </a:t>
            </a:r>
            <a:r>
              <a:rPr dirty="0" sz="2200" spc="-95">
                <a:latin typeface="Trebuchet MS"/>
                <a:cs typeface="Trebuchet MS"/>
              </a:rPr>
              <a:t>Lembrou‐me </a:t>
            </a:r>
            <a:r>
              <a:rPr dirty="0" sz="2200" spc="-20">
                <a:latin typeface="Trebuchet MS"/>
                <a:cs typeface="Trebuchet MS"/>
              </a:rPr>
              <a:t>o </a:t>
            </a:r>
            <a:r>
              <a:rPr dirty="0" sz="2200" spc="-85">
                <a:latin typeface="Trebuchet MS"/>
                <a:cs typeface="Trebuchet MS"/>
              </a:rPr>
              <a:t>caso </a:t>
            </a:r>
            <a:r>
              <a:rPr dirty="0" sz="2200" spc="-90">
                <a:latin typeface="Trebuchet MS"/>
                <a:cs typeface="Trebuchet MS"/>
              </a:rPr>
              <a:t>da </a:t>
            </a:r>
            <a:r>
              <a:rPr dirty="0" sz="2200" spc="-110">
                <a:latin typeface="Trebuchet MS"/>
                <a:cs typeface="Trebuchet MS"/>
              </a:rPr>
              <a:t>véspera, </a:t>
            </a:r>
            <a:r>
              <a:rPr dirty="0" sz="2200" spc="-105">
                <a:latin typeface="Trebuchet MS"/>
                <a:cs typeface="Trebuchet MS"/>
              </a:rPr>
              <a:t>e </a:t>
            </a:r>
            <a:r>
              <a:rPr dirty="0" sz="2200" spc="-125">
                <a:latin typeface="Trebuchet MS"/>
                <a:cs typeface="Trebuchet MS"/>
              </a:rPr>
              <a:t>ri‐me; </a:t>
            </a:r>
            <a:r>
              <a:rPr dirty="0" sz="2200" spc="-105">
                <a:latin typeface="Trebuchet MS"/>
                <a:cs typeface="Trebuchet MS"/>
              </a:rPr>
              <a:t>entrei </a:t>
            </a:r>
            <a:r>
              <a:rPr dirty="0" sz="2200" spc="-70">
                <a:latin typeface="Trebuchet MS"/>
                <a:cs typeface="Trebuchet MS"/>
              </a:rPr>
              <a:t>logo </a:t>
            </a:r>
            <a:r>
              <a:rPr dirty="0" sz="2200" spc="-105">
                <a:latin typeface="Trebuchet MS"/>
                <a:cs typeface="Trebuchet MS"/>
              </a:rPr>
              <a:t>a  </a:t>
            </a:r>
            <a:r>
              <a:rPr dirty="0" sz="2200" spc="-80">
                <a:latin typeface="Trebuchet MS"/>
                <a:cs typeface="Trebuchet MS"/>
              </a:rPr>
              <a:t>pensar na </a:t>
            </a:r>
            <a:r>
              <a:rPr dirty="0" sz="2200" spc="-120">
                <a:latin typeface="Trebuchet MS"/>
                <a:cs typeface="Trebuchet MS"/>
              </a:rPr>
              <a:t>filha </a:t>
            </a:r>
            <a:r>
              <a:rPr dirty="0" sz="2200" spc="-90">
                <a:latin typeface="Trebuchet MS"/>
                <a:cs typeface="Trebuchet MS"/>
              </a:rPr>
              <a:t>de </a:t>
            </a:r>
            <a:r>
              <a:rPr dirty="0" sz="2200" spc="-45">
                <a:latin typeface="Trebuchet MS"/>
                <a:cs typeface="Trebuchet MS"/>
              </a:rPr>
              <a:t>Dona </a:t>
            </a:r>
            <a:r>
              <a:rPr dirty="0" sz="2200" spc="-110">
                <a:latin typeface="Trebuchet MS"/>
                <a:cs typeface="Trebuchet MS"/>
              </a:rPr>
              <a:t>Eusébia, </a:t>
            </a:r>
            <a:r>
              <a:rPr dirty="0" sz="2200" spc="-40">
                <a:latin typeface="Trebuchet MS"/>
                <a:cs typeface="Trebuchet MS"/>
              </a:rPr>
              <a:t>no </a:t>
            </a:r>
            <a:r>
              <a:rPr dirty="0" sz="2200" spc="-55">
                <a:latin typeface="Trebuchet MS"/>
                <a:cs typeface="Trebuchet MS"/>
              </a:rPr>
              <a:t>susto </a:t>
            </a:r>
            <a:r>
              <a:rPr dirty="0" sz="2200" spc="-80">
                <a:latin typeface="Trebuchet MS"/>
                <a:cs typeface="Trebuchet MS"/>
              </a:rPr>
              <a:t>que </a:t>
            </a:r>
            <a:r>
              <a:rPr dirty="0" sz="2200" spc="-110">
                <a:latin typeface="Trebuchet MS"/>
                <a:cs typeface="Trebuchet MS"/>
              </a:rPr>
              <a:t>tivera </a:t>
            </a:r>
            <a:r>
              <a:rPr dirty="0" sz="2200" spc="-105">
                <a:latin typeface="Trebuchet MS"/>
                <a:cs typeface="Trebuchet MS"/>
              </a:rPr>
              <a:t>e </a:t>
            </a:r>
            <a:r>
              <a:rPr dirty="0" sz="2200" spc="-80">
                <a:latin typeface="Trebuchet MS"/>
                <a:cs typeface="Trebuchet MS"/>
              </a:rPr>
              <a:t>na </a:t>
            </a:r>
            <a:r>
              <a:rPr dirty="0" sz="2200" spc="-95">
                <a:latin typeface="Trebuchet MS"/>
                <a:cs typeface="Trebuchet MS"/>
              </a:rPr>
              <a:t>dignidade </a:t>
            </a:r>
            <a:r>
              <a:rPr dirty="0" sz="2200" spc="-125">
                <a:latin typeface="Trebuchet MS"/>
                <a:cs typeface="Trebuchet MS"/>
              </a:rPr>
              <a:t>que,  </a:t>
            </a:r>
            <a:r>
              <a:rPr dirty="0" sz="2200" spc="-90">
                <a:latin typeface="Trebuchet MS"/>
                <a:cs typeface="Trebuchet MS"/>
              </a:rPr>
              <a:t>apesar </a:t>
            </a:r>
            <a:r>
              <a:rPr dirty="0" sz="2200" spc="-140">
                <a:latin typeface="Trebuchet MS"/>
                <a:cs typeface="Trebuchet MS"/>
              </a:rPr>
              <a:t>dele, </a:t>
            </a:r>
            <a:r>
              <a:rPr dirty="0" sz="2200" spc="-60">
                <a:latin typeface="Trebuchet MS"/>
                <a:cs typeface="Trebuchet MS"/>
              </a:rPr>
              <a:t>soube </a:t>
            </a:r>
            <a:r>
              <a:rPr dirty="0" sz="2200" spc="-105">
                <a:latin typeface="Trebuchet MS"/>
                <a:cs typeface="Trebuchet MS"/>
              </a:rPr>
              <a:t>conservar. </a:t>
            </a:r>
            <a:r>
              <a:rPr dirty="0" sz="2200" spc="-25">
                <a:latin typeface="Trebuchet MS"/>
                <a:cs typeface="Trebuchet MS"/>
              </a:rPr>
              <a:t>A </a:t>
            </a:r>
            <a:r>
              <a:rPr dirty="0" sz="2200" spc="-110">
                <a:latin typeface="Trebuchet MS"/>
                <a:cs typeface="Trebuchet MS"/>
              </a:rPr>
              <a:t>borboleta, </a:t>
            </a:r>
            <a:r>
              <a:rPr dirty="0" sz="2200" spc="-75">
                <a:latin typeface="Trebuchet MS"/>
                <a:cs typeface="Trebuchet MS"/>
              </a:rPr>
              <a:t>depois </a:t>
            </a:r>
            <a:r>
              <a:rPr dirty="0" sz="2200" spc="-90">
                <a:latin typeface="Trebuchet MS"/>
                <a:cs typeface="Trebuchet MS"/>
              </a:rPr>
              <a:t>de esvoaçar </a:t>
            </a:r>
            <a:r>
              <a:rPr dirty="0" sz="2200" spc="-85">
                <a:latin typeface="Trebuchet MS"/>
                <a:cs typeface="Trebuchet MS"/>
              </a:rPr>
              <a:t>muito </a:t>
            </a:r>
            <a:r>
              <a:rPr dirty="0" sz="2200" spc="-90">
                <a:latin typeface="Trebuchet MS"/>
                <a:cs typeface="Trebuchet MS"/>
              </a:rPr>
              <a:t>em  </a:t>
            </a:r>
            <a:r>
              <a:rPr dirty="0" sz="2200" spc="-70">
                <a:latin typeface="Trebuchet MS"/>
                <a:cs typeface="Trebuchet MS"/>
              </a:rPr>
              <a:t>torno </a:t>
            </a:r>
            <a:r>
              <a:rPr dirty="0" sz="2200" spc="-90">
                <a:latin typeface="Trebuchet MS"/>
                <a:cs typeface="Trebuchet MS"/>
              </a:rPr>
              <a:t>de </a:t>
            </a:r>
            <a:r>
              <a:rPr dirty="0" sz="2200" spc="-135">
                <a:latin typeface="Trebuchet MS"/>
                <a:cs typeface="Trebuchet MS"/>
              </a:rPr>
              <a:t>mim, </a:t>
            </a:r>
            <a:r>
              <a:rPr dirty="0" sz="2200" spc="-65">
                <a:latin typeface="Trebuchet MS"/>
                <a:cs typeface="Trebuchet MS"/>
              </a:rPr>
              <a:t>pousou‐me </a:t>
            </a:r>
            <a:r>
              <a:rPr dirty="0" sz="2200" spc="-75">
                <a:latin typeface="Trebuchet MS"/>
                <a:cs typeface="Trebuchet MS"/>
              </a:rPr>
              <a:t>na </a:t>
            </a:r>
            <a:r>
              <a:rPr dirty="0" sz="2200" spc="-135">
                <a:latin typeface="Trebuchet MS"/>
                <a:cs typeface="Trebuchet MS"/>
              </a:rPr>
              <a:t>testa. </a:t>
            </a:r>
            <a:r>
              <a:rPr dirty="0" sz="2200" spc="-120">
                <a:latin typeface="Trebuchet MS"/>
                <a:cs typeface="Trebuchet MS"/>
              </a:rPr>
              <a:t>Sacudi‐a, ela </a:t>
            </a:r>
            <a:r>
              <a:rPr dirty="0" sz="2200" spc="-95">
                <a:latin typeface="Trebuchet MS"/>
                <a:cs typeface="Trebuchet MS"/>
              </a:rPr>
              <a:t>foi </a:t>
            </a:r>
            <a:r>
              <a:rPr dirty="0" sz="2200" spc="-65">
                <a:latin typeface="Trebuchet MS"/>
                <a:cs typeface="Trebuchet MS"/>
              </a:rPr>
              <a:t>pousar </a:t>
            </a:r>
            <a:r>
              <a:rPr dirty="0" sz="2200" spc="-80">
                <a:latin typeface="Trebuchet MS"/>
                <a:cs typeface="Trebuchet MS"/>
              </a:rPr>
              <a:t>na </a:t>
            </a:r>
            <a:r>
              <a:rPr dirty="0" sz="2200" spc="-125">
                <a:latin typeface="Trebuchet MS"/>
                <a:cs typeface="Trebuchet MS"/>
              </a:rPr>
              <a:t>vidraça; </a:t>
            </a:r>
            <a:r>
              <a:rPr dirty="0" sz="2200" spc="-185">
                <a:latin typeface="Trebuchet MS"/>
                <a:cs typeface="Trebuchet MS"/>
              </a:rPr>
              <a:t>e,  </a:t>
            </a:r>
            <a:r>
              <a:rPr dirty="0" sz="2200" spc="-75">
                <a:latin typeface="Trebuchet MS"/>
                <a:cs typeface="Trebuchet MS"/>
              </a:rPr>
              <a:t>porque eu </a:t>
            </a:r>
            <a:r>
              <a:rPr dirty="0" sz="2200" spc="-85">
                <a:latin typeface="Trebuchet MS"/>
                <a:cs typeface="Trebuchet MS"/>
              </a:rPr>
              <a:t>sacudisse </a:t>
            </a:r>
            <a:r>
              <a:rPr dirty="0" sz="2200" spc="-90">
                <a:latin typeface="Trebuchet MS"/>
                <a:cs typeface="Trebuchet MS"/>
              </a:rPr>
              <a:t>de novo, </a:t>
            </a:r>
            <a:r>
              <a:rPr dirty="0" sz="2200" spc="-80">
                <a:latin typeface="Trebuchet MS"/>
                <a:cs typeface="Trebuchet MS"/>
              </a:rPr>
              <a:t>saiu </a:t>
            </a:r>
            <a:r>
              <a:rPr dirty="0" sz="2200" spc="-120">
                <a:latin typeface="Trebuchet MS"/>
                <a:cs typeface="Trebuchet MS"/>
              </a:rPr>
              <a:t>dali </a:t>
            </a:r>
            <a:r>
              <a:rPr dirty="0" sz="2200" spc="-105">
                <a:latin typeface="Trebuchet MS"/>
                <a:cs typeface="Trebuchet MS"/>
              </a:rPr>
              <a:t>e </a:t>
            </a:r>
            <a:r>
              <a:rPr dirty="0" sz="2200" spc="-90">
                <a:latin typeface="Trebuchet MS"/>
                <a:cs typeface="Trebuchet MS"/>
              </a:rPr>
              <a:t>veio </a:t>
            </a:r>
            <a:r>
              <a:rPr dirty="0" sz="2200" spc="-100">
                <a:latin typeface="Trebuchet MS"/>
                <a:cs typeface="Trebuchet MS"/>
              </a:rPr>
              <a:t>parar </a:t>
            </a:r>
            <a:r>
              <a:rPr dirty="0" sz="2200" spc="-90">
                <a:latin typeface="Trebuchet MS"/>
                <a:cs typeface="Trebuchet MS"/>
              </a:rPr>
              <a:t>em </a:t>
            </a:r>
            <a:r>
              <a:rPr dirty="0" sz="2200" spc="-120">
                <a:latin typeface="Trebuchet MS"/>
                <a:cs typeface="Trebuchet MS"/>
              </a:rPr>
              <a:t>cima </a:t>
            </a:r>
            <a:r>
              <a:rPr dirty="0" sz="2200" spc="-90">
                <a:latin typeface="Trebuchet MS"/>
                <a:cs typeface="Trebuchet MS"/>
              </a:rPr>
              <a:t>de </a:t>
            </a:r>
            <a:r>
              <a:rPr dirty="0" sz="2200" spc="-65">
                <a:latin typeface="Trebuchet MS"/>
                <a:cs typeface="Trebuchet MS"/>
              </a:rPr>
              <a:t>um </a:t>
            </a:r>
            <a:r>
              <a:rPr dirty="0" sz="2200" spc="-85">
                <a:latin typeface="Trebuchet MS"/>
                <a:cs typeface="Trebuchet MS"/>
              </a:rPr>
              <a:t>velho  </a:t>
            </a:r>
            <a:r>
              <a:rPr dirty="0" sz="2200" spc="-100">
                <a:latin typeface="Trebuchet MS"/>
                <a:cs typeface="Trebuchet MS"/>
              </a:rPr>
              <a:t>retrato</a:t>
            </a:r>
            <a:r>
              <a:rPr dirty="0" sz="2200" spc="-155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de</a:t>
            </a:r>
            <a:r>
              <a:rPr dirty="0" sz="2200" spc="-145">
                <a:latin typeface="Trebuchet MS"/>
                <a:cs typeface="Trebuchet MS"/>
              </a:rPr>
              <a:t> </a:t>
            </a:r>
            <a:r>
              <a:rPr dirty="0" sz="2200" spc="-75">
                <a:latin typeface="Trebuchet MS"/>
                <a:cs typeface="Trebuchet MS"/>
              </a:rPr>
              <a:t>meu</a:t>
            </a:r>
            <a:r>
              <a:rPr dirty="0" sz="2200" spc="-150">
                <a:latin typeface="Trebuchet MS"/>
                <a:cs typeface="Trebuchet MS"/>
              </a:rPr>
              <a:t> </a:t>
            </a:r>
            <a:r>
              <a:rPr dirty="0" sz="2200" spc="-145">
                <a:latin typeface="Trebuchet MS"/>
                <a:cs typeface="Trebuchet MS"/>
              </a:rPr>
              <a:t>pai.</a:t>
            </a:r>
            <a:r>
              <a:rPr dirty="0" sz="2200" spc="-140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Era</a:t>
            </a:r>
            <a:r>
              <a:rPr dirty="0" sz="2200" spc="-140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negra</a:t>
            </a:r>
            <a:r>
              <a:rPr dirty="0" sz="2200" spc="-135">
                <a:latin typeface="Trebuchet MS"/>
                <a:cs typeface="Trebuchet MS"/>
              </a:rPr>
              <a:t> </a:t>
            </a:r>
            <a:r>
              <a:rPr dirty="0" sz="2200" spc="-70">
                <a:latin typeface="Trebuchet MS"/>
                <a:cs typeface="Trebuchet MS"/>
              </a:rPr>
              <a:t>como</a:t>
            </a:r>
            <a:r>
              <a:rPr dirty="0" sz="2200" spc="-135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a</a:t>
            </a:r>
            <a:r>
              <a:rPr dirty="0" sz="2200" spc="-150">
                <a:latin typeface="Trebuchet MS"/>
                <a:cs typeface="Trebuchet MS"/>
              </a:rPr>
              <a:t> </a:t>
            </a:r>
            <a:r>
              <a:rPr dirty="0" sz="2200" spc="-114">
                <a:latin typeface="Trebuchet MS"/>
                <a:cs typeface="Trebuchet MS"/>
              </a:rPr>
              <a:t>noite;</a:t>
            </a:r>
            <a:r>
              <a:rPr dirty="0" sz="2200" spc="-140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e</a:t>
            </a:r>
            <a:r>
              <a:rPr dirty="0" sz="2200" spc="-130">
                <a:latin typeface="Trebuchet MS"/>
                <a:cs typeface="Trebuchet MS"/>
              </a:rPr>
              <a:t> </a:t>
            </a:r>
            <a:r>
              <a:rPr dirty="0" sz="2200" spc="-20">
                <a:latin typeface="Trebuchet MS"/>
                <a:cs typeface="Trebuchet MS"/>
              </a:rPr>
              <a:t>o</a:t>
            </a:r>
            <a:r>
              <a:rPr dirty="0" sz="2200" spc="-130">
                <a:latin typeface="Trebuchet MS"/>
                <a:cs typeface="Trebuchet MS"/>
              </a:rPr>
              <a:t> </a:t>
            </a:r>
            <a:r>
              <a:rPr dirty="0" sz="2200" spc="-75">
                <a:latin typeface="Trebuchet MS"/>
                <a:cs typeface="Trebuchet MS"/>
              </a:rPr>
              <a:t>gesto</a:t>
            </a:r>
            <a:r>
              <a:rPr dirty="0" sz="2200" spc="-145">
                <a:latin typeface="Trebuchet MS"/>
                <a:cs typeface="Trebuchet MS"/>
              </a:rPr>
              <a:t> </a:t>
            </a:r>
            <a:r>
              <a:rPr dirty="0" sz="2200" spc="-75">
                <a:latin typeface="Trebuchet MS"/>
                <a:cs typeface="Trebuchet MS"/>
              </a:rPr>
              <a:t>brando</a:t>
            </a:r>
            <a:r>
              <a:rPr dirty="0" sz="2200" spc="-130">
                <a:latin typeface="Trebuchet MS"/>
                <a:cs typeface="Trebuchet MS"/>
              </a:rPr>
              <a:t> </a:t>
            </a:r>
            <a:r>
              <a:rPr dirty="0" sz="2200" spc="-85">
                <a:latin typeface="Trebuchet MS"/>
                <a:cs typeface="Trebuchet MS"/>
              </a:rPr>
              <a:t>com</a:t>
            </a:r>
            <a:r>
              <a:rPr dirty="0" sz="2200" spc="-140">
                <a:latin typeface="Trebuchet MS"/>
                <a:cs typeface="Trebuchet MS"/>
              </a:rPr>
              <a:t> </a:t>
            </a:r>
            <a:r>
              <a:rPr dirty="0" sz="2200" spc="-125">
                <a:latin typeface="Trebuchet MS"/>
                <a:cs typeface="Trebuchet MS"/>
              </a:rPr>
              <a:t>que,</a:t>
            </a:r>
            <a:r>
              <a:rPr dirty="0" sz="2200" spc="-135">
                <a:latin typeface="Trebuchet MS"/>
                <a:cs typeface="Trebuchet MS"/>
              </a:rPr>
              <a:t> </a:t>
            </a:r>
            <a:r>
              <a:rPr dirty="0" sz="2200" spc="-80">
                <a:latin typeface="Trebuchet MS"/>
                <a:cs typeface="Trebuchet MS"/>
              </a:rPr>
              <a:t>uma  </a:t>
            </a:r>
            <a:r>
              <a:rPr dirty="0" sz="2200" spc="-125">
                <a:latin typeface="Trebuchet MS"/>
                <a:cs typeface="Trebuchet MS"/>
              </a:rPr>
              <a:t>vez </a:t>
            </a:r>
            <a:r>
              <a:rPr dirty="0" sz="2200" spc="-110">
                <a:latin typeface="Trebuchet MS"/>
                <a:cs typeface="Trebuchet MS"/>
              </a:rPr>
              <a:t>posta, </a:t>
            </a:r>
            <a:r>
              <a:rPr dirty="0" sz="2200" spc="-85">
                <a:latin typeface="Trebuchet MS"/>
                <a:cs typeface="Trebuchet MS"/>
              </a:rPr>
              <a:t>começou </a:t>
            </a:r>
            <a:r>
              <a:rPr dirty="0" sz="2200" spc="-105">
                <a:latin typeface="Trebuchet MS"/>
                <a:cs typeface="Trebuchet MS"/>
              </a:rPr>
              <a:t>a </a:t>
            </a:r>
            <a:r>
              <a:rPr dirty="0" sz="2200" spc="-75">
                <a:latin typeface="Trebuchet MS"/>
                <a:cs typeface="Trebuchet MS"/>
              </a:rPr>
              <a:t>mover </a:t>
            </a:r>
            <a:r>
              <a:rPr dirty="0" sz="2200" spc="-70">
                <a:latin typeface="Trebuchet MS"/>
                <a:cs typeface="Trebuchet MS"/>
              </a:rPr>
              <a:t>as </a:t>
            </a:r>
            <a:r>
              <a:rPr dirty="0" sz="2200" spc="-105">
                <a:latin typeface="Trebuchet MS"/>
                <a:cs typeface="Trebuchet MS"/>
              </a:rPr>
              <a:t>asas, </a:t>
            </a:r>
            <a:r>
              <a:rPr dirty="0" sz="2200" spc="-95">
                <a:latin typeface="Trebuchet MS"/>
                <a:cs typeface="Trebuchet MS"/>
              </a:rPr>
              <a:t>tinha </a:t>
            </a:r>
            <a:r>
              <a:rPr dirty="0" sz="2200" spc="-60">
                <a:latin typeface="Trebuchet MS"/>
                <a:cs typeface="Trebuchet MS"/>
              </a:rPr>
              <a:t>um </a:t>
            </a:r>
            <a:r>
              <a:rPr dirty="0" sz="2200" spc="-105">
                <a:latin typeface="Trebuchet MS"/>
                <a:cs typeface="Trebuchet MS"/>
              </a:rPr>
              <a:t>certo </a:t>
            </a:r>
            <a:r>
              <a:rPr dirty="0" sz="2200" spc="-95">
                <a:latin typeface="Trebuchet MS"/>
                <a:cs typeface="Trebuchet MS"/>
              </a:rPr>
              <a:t>ar </a:t>
            </a:r>
            <a:r>
              <a:rPr dirty="0" sz="2200" spc="-100">
                <a:latin typeface="Trebuchet MS"/>
                <a:cs typeface="Trebuchet MS"/>
              </a:rPr>
              <a:t>escarninho, </a:t>
            </a:r>
            <a:r>
              <a:rPr dirty="0" sz="2200" spc="-85">
                <a:latin typeface="Trebuchet MS"/>
                <a:cs typeface="Trebuchet MS"/>
              </a:rPr>
              <a:t>uma  </a:t>
            </a:r>
            <a:r>
              <a:rPr dirty="0" sz="2200" spc="-100">
                <a:latin typeface="Trebuchet MS"/>
                <a:cs typeface="Trebuchet MS"/>
              </a:rPr>
              <a:t>espécie</a:t>
            </a:r>
            <a:r>
              <a:rPr dirty="0" sz="2200" spc="-140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de</a:t>
            </a:r>
            <a:r>
              <a:rPr dirty="0" sz="2200" spc="-135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ironia</a:t>
            </a:r>
            <a:r>
              <a:rPr dirty="0" sz="2200" spc="-130">
                <a:latin typeface="Trebuchet MS"/>
                <a:cs typeface="Trebuchet MS"/>
              </a:rPr>
              <a:t> </a:t>
            </a:r>
            <a:r>
              <a:rPr dirty="0" sz="2200" spc="-125">
                <a:latin typeface="Trebuchet MS"/>
                <a:cs typeface="Trebuchet MS"/>
              </a:rPr>
              <a:t>mefistofélica,</a:t>
            </a:r>
            <a:r>
              <a:rPr dirty="0" sz="2200" spc="-135">
                <a:latin typeface="Trebuchet MS"/>
                <a:cs typeface="Trebuchet MS"/>
              </a:rPr>
              <a:t> </a:t>
            </a:r>
            <a:r>
              <a:rPr dirty="0" sz="2200" spc="-80">
                <a:latin typeface="Trebuchet MS"/>
                <a:cs typeface="Trebuchet MS"/>
              </a:rPr>
              <a:t>que</a:t>
            </a:r>
            <a:r>
              <a:rPr dirty="0" sz="2200" spc="-135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me</a:t>
            </a:r>
            <a:r>
              <a:rPr dirty="0" sz="2200" spc="-130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aborreceu</a:t>
            </a:r>
            <a:r>
              <a:rPr dirty="0" sz="2200" spc="-140">
                <a:latin typeface="Trebuchet MS"/>
                <a:cs typeface="Trebuchet MS"/>
              </a:rPr>
              <a:t> </a:t>
            </a:r>
            <a:r>
              <a:rPr dirty="0" sz="2200" spc="-114">
                <a:latin typeface="Trebuchet MS"/>
                <a:cs typeface="Trebuchet MS"/>
              </a:rPr>
              <a:t>muito.</a:t>
            </a:r>
            <a:r>
              <a:rPr dirty="0" sz="2200" spc="-135">
                <a:latin typeface="Trebuchet MS"/>
                <a:cs typeface="Trebuchet MS"/>
              </a:rPr>
              <a:t> </a:t>
            </a:r>
            <a:r>
              <a:rPr dirty="0" sz="2200" spc="-75">
                <a:latin typeface="Trebuchet MS"/>
                <a:cs typeface="Trebuchet MS"/>
              </a:rPr>
              <a:t>Dei</a:t>
            </a:r>
            <a:r>
              <a:rPr dirty="0" sz="2200" spc="-145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de</a:t>
            </a:r>
            <a:r>
              <a:rPr dirty="0" sz="2200" spc="-130">
                <a:latin typeface="Trebuchet MS"/>
                <a:cs typeface="Trebuchet MS"/>
              </a:rPr>
              <a:t> </a:t>
            </a:r>
            <a:r>
              <a:rPr dirty="0" sz="2200" spc="-85">
                <a:latin typeface="Trebuchet MS"/>
                <a:cs typeface="Trebuchet MS"/>
              </a:rPr>
              <a:t>ombros,</a:t>
            </a:r>
            <a:r>
              <a:rPr dirty="0" sz="2200" spc="-130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saí  </a:t>
            </a:r>
            <a:r>
              <a:rPr dirty="0" sz="2200" spc="-50">
                <a:latin typeface="Trebuchet MS"/>
                <a:cs typeface="Trebuchet MS"/>
              </a:rPr>
              <a:t>do </a:t>
            </a:r>
            <a:r>
              <a:rPr dirty="0" sz="2200" spc="-105">
                <a:latin typeface="Trebuchet MS"/>
                <a:cs typeface="Trebuchet MS"/>
              </a:rPr>
              <a:t>quarto; </a:t>
            </a:r>
            <a:r>
              <a:rPr dirty="0" sz="2200" spc="-70">
                <a:latin typeface="Trebuchet MS"/>
                <a:cs typeface="Trebuchet MS"/>
              </a:rPr>
              <a:t>mas tornando </a:t>
            </a:r>
            <a:r>
              <a:rPr dirty="0" sz="2200" spc="-175">
                <a:latin typeface="Trebuchet MS"/>
                <a:cs typeface="Trebuchet MS"/>
              </a:rPr>
              <a:t>lá, </a:t>
            </a:r>
            <a:r>
              <a:rPr dirty="0" sz="2200" spc="-75">
                <a:latin typeface="Trebuchet MS"/>
                <a:cs typeface="Trebuchet MS"/>
              </a:rPr>
              <a:t>minutos </a:t>
            </a:r>
            <a:r>
              <a:rPr dirty="0" sz="2200" spc="-105">
                <a:latin typeface="Trebuchet MS"/>
                <a:cs typeface="Trebuchet MS"/>
              </a:rPr>
              <a:t>depois, e </a:t>
            </a:r>
            <a:r>
              <a:rPr dirty="0" sz="2200" spc="-95">
                <a:latin typeface="Trebuchet MS"/>
                <a:cs typeface="Trebuchet MS"/>
              </a:rPr>
              <a:t>achando‐a </a:t>
            </a:r>
            <a:r>
              <a:rPr dirty="0" sz="2200" spc="-100">
                <a:latin typeface="Trebuchet MS"/>
                <a:cs typeface="Trebuchet MS"/>
              </a:rPr>
              <a:t>ainda </a:t>
            </a:r>
            <a:r>
              <a:rPr dirty="0" sz="2200" spc="-40">
                <a:latin typeface="Trebuchet MS"/>
                <a:cs typeface="Trebuchet MS"/>
              </a:rPr>
              <a:t>no </a:t>
            </a:r>
            <a:r>
              <a:rPr dirty="0" sz="2200" spc="-60">
                <a:latin typeface="Trebuchet MS"/>
                <a:cs typeface="Trebuchet MS"/>
              </a:rPr>
              <a:t>mesmo  </a:t>
            </a:r>
            <a:r>
              <a:rPr dirty="0" sz="2200" spc="-125">
                <a:latin typeface="Trebuchet MS"/>
                <a:cs typeface="Trebuchet MS"/>
              </a:rPr>
              <a:t>lugar, </a:t>
            </a:r>
            <a:r>
              <a:rPr dirty="0" sz="2200" spc="-90">
                <a:latin typeface="Trebuchet MS"/>
                <a:cs typeface="Trebuchet MS"/>
              </a:rPr>
              <a:t>senti </a:t>
            </a:r>
            <a:r>
              <a:rPr dirty="0" sz="2200" spc="-65">
                <a:latin typeface="Trebuchet MS"/>
                <a:cs typeface="Trebuchet MS"/>
              </a:rPr>
              <a:t>um </a:t>
            </a:r>
            <a:r>
              <a:rPr dirty="0" sz="2200" spc="-90">
                <a:latin typeface="Trebuchet MS"/>
                <a:cs typeface="Trebuchet MS"/>
              </a:rPr>
              <a:t>repelão </a:t>
            </a:r>
            <a:r>
              <a:rPr dirty="0" sz="2200" spc="-45">
                <a:latin typeface="Trebuchet MS"/>
                <a:cs typeface="Trebuchet MS"/>
              </a:rPr>
              <a:t>dos </a:t>
            </a:r>
            <a:r>
              <a:rPr dirty="0" sz="2200" spc="-95">
                <a:latin typeface="Trebuchet MS"/>
                <a:cs typeface="Trebuchet MS"/>
              </a:rPr>
              <a:t>nervos, </a:t>
            </a:r>
            <a:r>
              <a:rPr dirty="0" sz="2200" spc="-120">
                <a:latin typeface="Trebuchet MS"/>
                <a:cs typeface="Trebuchet MS"/>
              </a:rPr>
              <a:t>lancei </a:t>
            </a:r>
            <a:r>
              <a:rPr dirty="0" sz="2200" spc="-65">
                <a:latin typeface="Trebuchet MS"/>
                <a:cs typeface="Trebuchet MS"/>
              </a:rPr>
              <a:t>mão </a:t>
            </a:r>
            <a:r>
              <a:rPr dirty="0" sz="2200" spc="-90">
                <a:latin typeface="Trebuchet MS"/>
                <a:cs typeface="Trebuchet MS"/>
              </a:rPr>
              <a:t>de </a:t>
            </a:r>
            <a:r>
              <a:rPr dirty="0" sz="2200" spc="-75">
                <a:latin typeface="Trebuchet MS"/>
                <a:cs typeface="Trebuchet MS"/>
              </a:rPr>
              <a:t>uma </a:t>
            </a:r>
            <a:r>
              <a:rPr dirty="0" sz="2200" spc="-120">
                <a:latin typeface="Trebuchet MS"/>
                <a:cs typeface="Trebuchet MS"/>
              </a:rPr>
              <a:t>toalha, </a:t>
            </a:r>
            <a:r>
              <a:rPr dirty="0" sz="2200" spc="-114">
                <a:latin typeface="Trebuchet MS"/>
                <a:cs typeface="Trebuchet MS"/>
              </a:rPr>
              <a:t>bati‐lhe </a:t>
            </a:r>
            <a:r>
              <a:rPr dirty="0" sz="2200" spc="-105">
                <a:latin typeface="Trebuchet MS"/>
                <a:cs typeface="Trebuchet MS"/>
              </a:rPr>
              <a:t>e</a:t>
            </a:r>
            <a:r>
              <a:rPr dirty="0" sz="2200" spc="-375">
                <a:latin typeface="Trebuchet MS"/>
                <a:cs typeface="Trebuchet MS"/>
              </a:rPr>
              <a:t> </a:t>
            </a:r>
            <a:r>
              <a:rPr dirty="0" sz="2200" spc="-120">
                <a:latin typeface="Trebuchet MS"/>
                <a:cs typeface="Trebuchet MS"/>
              </a:rPr>
              <a:t>ela  </a:t>
            </a:r>
            <a:r>
              <a:rPr dirty="0" sz="2200" spc="-145">
                <a:latin typeface="Trebuchet MS"/>
                <a:cs typeface="Trebuchet MS"/>
              </a:rPr>
              <a:t>caiu.</a:t>
            </a:r>
            <a:endParaRPr sz="2200">
              <a:latin typeface="Trebuchet MS"/>
              <a:cs typeface="Trebuchet MS"/>
            </a:endParaRPr>
          </a:p>
          <a:p>
            <a:pPr algn="just" marL="12700" marR="5715" indent="914400">
              <a:lnSpc>
                <a:spcPct val="100000"/>
              </a:lnSpc>
              <a:spcBef>
                <a:spcPts val="495"/>
              </a:spcBef>
            </a:pPr>
            <a:r>
              <a:rPr dirty="0" sz="2200" spc="-35">
                <a:latin typeface="Trebuchet MS"/>
                <a:cs typeface="Trebuchet MS"/>
              </a:rPr>
              <a:t>Não </a:t>
            </a:r>
            <a:r>
              <a:rPr dirty="0" sz="2200" spc="-114">
                <a:latin typeface="Trebuchet MS"/>
                <a:cs typeface="Trebuchet MS"/>
              </a:rPr>
              <a:t>caiu </a:t>
            </a:r>
            <a:r>
              <a:rPr dirty="0" sz="2200" spc="-105">
                <a:latin typeface="Trebuchet MS"/>
                <a:cs typeface="Trebuchet MS"/>
              </a:rPr>
              <a:t>morta; </a:t>
            </a:r>
            <a:r>
              <a:rPr dirty="0" sz="2200" spc="-100">
                <a:latin typeface="Trebuchet MS"/>
                <a:cs typeface="Trebuchet MS"/>
              </a:rPr>
              <a:t>ainda </a:t>
            </a:r>
            <a:r>
              <a:rPr dirty="0" sz="2200" spc="-110">
                <a:latin typeface="Trebuchet MS"/>
                <a:cs typeface="Trebuchet MS"/>
              </a:rPr>
              <a:t>torcia </a:t>
            </a:r>
            <a:r>
              <a:rPr dirty="0" sz="2200" spc="-20">
                <a:latin typeface="Trebuchet MS"/>
                <a:cs typeface="Trebuchet MS"/>
              </a:rPr>
              <a:t>o </a:t>
            </a:r>
            <a:r>
              <a:rPr dirty="0" sz="2200" spc="-75">
                <a:latin typeface="Trebuchet MS"/>
                <a:cs typeface="Trebuchet MS"/>
              </a:rPr>
              <a:t>corpo </a:t>
            </a:r>
            <a:r>
              <a:rPr dirty="0" sz="2200" spc="-105">
                <a:latin typeface="Trebuchet MS"/>
                <a:cs typeface="Trebuchet MS"/>
              </a:rPr>
              <a:t>e </a:t>
            </a:r>
            <a:r>
              <a:rPr dirty="0" sz="2200" spc="-85">
                <a:latin typeface="Trebuchet MS"/>
                <a:cs typeface="Trebuchet MS"/>
              </a:rPr>
              <a:t>movia </a:t>
            </a:r>
            <a:r>
              <a:rPr dirty="0" sz="2200" spc="-70">
                <a:latin typeface="Trebuchet MS"/>
                <a:cs typeface="Trebuchet MS"/>
              </a:rPr>
              <a:t>as </a:t>
            </a:r>
            <a:r>
              <a:rPr dirty="0" sz="2200" spc="-90">
                <a:latin typeface="Trebuchet MS"/>
                <a:cs typeface="Trebuchet MS"/>
              </a:rPr>
              <a:t>farpinhas </a:t>
            </a:r>
            <a:r>
              <a:rPr dirty="0" sz="2200" spc="-95">
                <a:latin typeface="Trebuchet MS"/>
                <a:cs typeface="Trebuchet MS"/>
              </a:rPr>
              <a:t>da  </a:t>
            </a:r>
            <a:r>
              <a:rPr dirty="0" sz="2200" spc="-140">
                <a:latin typeface="Trebuchet MS"/>
                <a:cs typeface="Trebuchet MS"/>
              </a:rPr>
              <a:t>cabeça. </a:t>
            </a:r>
            <a:r>
              <a:rPr dirty="0" sz="2200" spc="-110">
                <a:latin typeface="Trebuchet MS"/>
                <a:cs typeface="Trebuchet MS"/>
              </a:rPr>
              <a:t>Apiedei‐me; </a:t>
            </a:r>
            <a:r>
              <a:rPr dirty="0" sz="2200" spc="-100">
                <a:latin typeface="Trebuchet MS"/>
                <a:cs typeface="Trebuchet MS"/>
              </a:rPr>
              <a:t>tomei‐a </a:t>
            </a:r>
            <a:r>
              <a:rPr dirty="0" sz="2200" spc="-80">
                <a:latin typeface="Trebuchet MS"/>
                <a:cs typeface="Trebuchet MS"/>
              </a:rPr>
              <a:t>na </a:t>
            </a:r>
            <a:r>
              <a:rPr dirty="0" sz="2200" spc="-105">
                <a:latin typeface="Trebuchet MS"/>
                <a:cs typeface="Trebuchet MS"/>
              </a:rPr>
              <a:t>palma </a:t>
            </a:r>
            <a:r>
              <a:rPr dirty="0" sz="2200" spc="-90">
                <a:latin typeface="Trebuchet MS"/>
                <a:cs typeface="Trebuchet MS"/>
              </a:rPr>
              <a:t>da </a:t>
            </a:r>
            <a:r>
              <a:rPr dirty="0" sz="2200" spc="-65">
                <a:latin typeface="Trebuchet MS"/>
                <a:cs typeface="Trebuchet MS"/>
              </a:rPr>
              <a:t>mão </a:t>
            </a:r>
            <a:r>
              <a:rPr dirty="0" sz="2200" spc="-105">
                <a:latin typeface="Trebuchet MS"/>
                <a:cs typeface="Trebuchet MS"/>
              </a:rPr>
              <a:t>e fui </a:t>
            </a:r>
            <a:r>
              <a:rPr dirty="0" sz="2200" spc="-100">
                <a:latin typeface="Trebuchet MS"/>
                <a:cs typeface="Trebuchet MS"/>
              </a:rPr>
              <a:t>depô‐la </a:t>
            </a:r>
            <a:r>
              <a:rPr dirty="0" sz="2200" spc="-40">
                <a:latin typeface="Trebuchet MS"/>
                <a:cs typeface="Trebuchet MS"/>
              </a:rPr>
              <a:t>no </a:t>
            </a:r>
            <a:r>
              <a:rPr dirty="0" sz="2200" spc="-105">
                <a:latin typeface="Trebuchet MS"/>
                <a:cs typeface="Trebuchet MS"/>
              </a:rPr>
              <a:t>peitoril </a:t>
            </a:r>
            <a:r>
              <a:rPr dirty="0" sz="2200" spc="-100">
                <a:latin typeface="Trebuchet MS"/>
                <a:cs typeface="Trebuchet MS"/>
              </a:rPr>
              <a:t>da  </a:t>
            </a:r>
            <a:r>
              <a:rPr dirty="0" sz="2200" spc="-155">
                <a:latin typeface="Trebuchet MS"/>
                <a:cs typeface="Trebuchet MS"/>
              </a:rPr>
              <a:t>janela. </a:t>
            </a:r>
            <a:r>
              <a:rPr dirty="0" sz="2200" spc="-105">
                <a:latin typeface="Trebuchet MS"/>
                <a:cs typeface="Trebuchet MS"/>
              </a:rPr>
              <a:t>Era </a:t>
            </a:r>
            <a:r>
              <a:rPr dirty="0" sz="2200" spc="-125">
                <a:latin typeface="Trebuchet MS"/>
                <a:cs typeface="Trebuchet MS"/>
              </a:rPr>
              <a:t>tarde; </a:t>
            </a:r>
            <a:r>
              <a:rPr dirty="0" sz="2200" spc="-105">
                <a:latin typeface="Trebuchet MS"/>
                <a:cs typeface="Trebuchet MS"/>
              </a:rPr>
              <a:t>a </a:t>
            </a:r>
            <a:r>
              <a:rPr dirty="0" sz="2200" spc="-130">
                <a:latin typeface="Trebuchet MS"/>
                <a:cs typeface="Trebuchet MS"/>
              </a:rPr>
              <a:t>infeliz </a:t>
            </a:r>
            <a:r>
              <a:rPr dirty="0" sz="2200" spc="-90">
                <a:latin typeface="Trebuchet MS"/>
                <a:cs typeface="Trebuchet MS"/>
              </a:rPr>
              <a:t>expirou </a:t>
            </a:r>
            <a:r>
              <a:rPr dirty="0" sz="2200" spc="-85">
                <a:latin typeface="Trebuchet MS"/>
                <a:cs typeface="Trebuchet MS"/>
              </a:rPr>
              <a:t>dentro </a:t>
            </a:r>
            <a:r>
              <a:rPr dirty="0" sz="2200" spc="-90">
                <a:latin typeface="Trebuchet MS"/>
                <a:cs typeface="Trebuchet MS"/>
              </a:rPr>
              <a:t>de </a:t>
            </a:r>
            <a:r>
              <a:rPr dirty="0" sz="2200" spc="-80">
                <a:latin typeface="Trebuchet MS"/>
                <a:cs typeface="Trebuchet MS"/>
              </a:rPr>
              <a:t>alguns segundos. </a:t>
            </a:r>
            <a:r>
              <a:rPr dirty="0" sz="2200" spc="-105">
                <a:latin typeface="Trebuchet MS"/>
                <a:cs typeface="Trebuchet MS"/>
              </a:rPr>
              <a:t>Fiquei </a:t>
            </a:r>
            <a:r>
              <a:rPr dirty="0" sz="2200" spc="-70">
                <a:latin typeface="Trebuchet MS"/>
                <a:cs typeface="Trebuchet MS"/>
              </a:rPr>
              <a:t>um  pouco </a:t>
            </a:r>
            <a:r>
              <a:rPr dirty="0" sz="2200" spc="-105">
                <a:latin typeface="Trebuchet MS"/>
                <a:cs typeface="Trebuchet MS"/>
              </a:rPr>
              <a:t>aborrecido,</a:t>
            </a:r>
            <a:r>
              <a:rPr dirty="0" sz="2200" spc="-275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incomodado.</a:t>
            </a:r>
            <a:endParaRPr sz="2200">
              <a:latin typeface="Trebuchet MS"/>
              <a:cs typeface="Trebuchet MS"/>
            </a:endParaRPr>
          </a:p>
          <a:p>
            <a:pPr algn="just" marL="12700">
              <a:lnSpc>
                <a:spcPct val="100000"/>
              </a:lnSpc>
              <a:spcBef>
                <a:spcPts val="515"/>
              </a:spcBef>
            </a:pPr>
            <a:r>
              <a:rPr dirty="0" sz="2200" spc="-135">
                <a:latin typeface="Trebuchet MS"/>
                <a:cs typeface="Trebuchet MS"/>
              </a:rPr>
              <a:t>‐</a:t>
            </a:r>
            <a:r>
              <a:rPr dirty="0" sz="2200" spc="-175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Também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65">
                <a:latin typeface="Trebuchet MS"/>
                <a:cs typeface="Trebuchet MS"/>
              </a:rPr>
              <a:t>por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80">
                <a:latin typeface="Trebuchet MS"/>
                <a:cs typeface="Trebuchet MS"/>
              </a:rPr>
              <a:t>que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80">
                <a:latin typeface="Trebuchet MS"/>
                <a:cs typeface="Trebuchet MS"/>
              </a:rPr>
              <a:t>diabo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65">
                <a:latin typeface="Trebuchet MS"/>
                <a:cs typeface="Trebuchet MS"/>
              </a:rPr>
              <a:t>não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era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120">
                <a:latin typeface="Trebuchet MS"/>
                <a:cs typeface="Trebuchet MS"/>
              </a:rPr>
              <a:t>ela</a:t>
            </a:r>
            <a:r>
              <a:rPr dirty="0" sz="2200" spc="-175">
                <a:latin typeface="Trebuchet MS"/>
                <a:cs typeface="Trebuchet MS"/>
              </a:rPr>
              <a:t> </a:t>
            </a:r>
            <a:r>
              <a:rPr dirty="0" sz="2200" spc="-55">
                <a:latin typeface="Trebuchet MS"/>
                <a:cs typeface="Trebuchet MS"/>
              </a:rPr>
              <a:t>azul?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75">
                <a:latin typeface="Trebuchet MS"/>
                <a:cs typeface="Trebuchet MS"/>
              </a:rPr>
              <a:t>disse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75">
                <a:latin typeface="Trebuchet MS"/>
                <a:cs typeface="Trebuchet MS"/>
              </a:rPr>
              <a:t>eu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10">
                <a:latin typeface="Trebuchet MS"/>
                <a:cs typeface="Trebuchet MS"/>
              </a:rPr>
              <a:t>comigo.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252" y="64769"/>
            <a:ext cx="8702675" cy="645922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algn="just" marL="12700" marR="5080" indent="914400">
              <a:lnSpc>
                <a:spcPct val="79700"/>
              </a:lnSpc>
              <a:spcBef>
                <a:spcPts val="805"/>
              </a:spcBef>
            </a:pPr>
            <a:r>
              <a:rPr dirty="0" sz="2900" spc="-140">
                <a:latin typeface="Trebuchet MS"/>
                <a:cs typeface="Trebuchet MS"/>
              </a:rPr>
              <a:t>E </a:t>
            </a:r>
            <a:r>
              <a:rPr dirty="0" sz="2900" spc="-125">
                <a:latin typeface="Trebuchet MS"/>
                <a:cs typeface="Trebuchet MS"/>
              </a:rPr>
              <a:t>esta </a:t>
            </a:r>
            <a:r>
              <a:rPr dirty="0" sz="2900" spc="-170">
                <a:latin typeface="Trebuchet MS"/>
                <a:cs typeface="Trebuchet MS"/>
              </a:rPr>
              <a:t>reflexão, </a:t>
            </a:r>
            <a:r>
              <a:rPr dirty="0" sz="2900" spc="-180">
                <a:latin typeface="Trebuchet MS"/>
                <a:cs typeface="Trebuchet MS"/>
              </a:rPr>
              <a:t>‐ </a:t>
            </a:r>
            <a:r>
              <a:rPr dirty="0" sz="2900" spc="-100">
                <a:latin typeface="Trebuchet MS"/>
                <a:cs typeface="Trebuchet MS"/>
              </a:rPr>
              <a:t>uma </a:t>
            </a:r>
            <a:r>
              <a:rPr dirty="0" sz="2900" spc="-95">
                <a:latin typeface="Trebuchet MS"/>
                <a:cs typeface="Trebuchet MS"/>
              </a:rPr>
              <a:t>das </a:t>
            </a:r>
            <a:r>
              <a:rPr dirty="0" sz="2900" spc="-114">
                <a:latin typeface="Trebuchet MS"/>
                <a:cs typeface="Trebuchet MS"/>
              </a:rPr>
              <a:t>mais </a:t>
            </a:r>
            <a:r>
              <a:rPr dirty="0" sz="2900" spc="-100">
                <a:latin typeface="Trebuchet MS"/>
                <a:cs typeface="Trebuchet MS"/>
              </a:rPr>
              <a:t>profundas que </a:t>
            </a:r>
            <a:r>
              <a:rPr dirty="0" sz="2900" spc="-95">
                <a:latin typeface="Trebuchet MS"/>
                <a:cs typeface="Trebuchet MS"/>
              </a:rPr>
              <a:t>se  </a:t>
            </a:r>
            <a:r>
              <a:rPr dirty="0" sz="2900" spc="-145">
                <a:latin typeface="Trebuchet MS"/>
                <a:cs typeface="Trebuchet MS"/>
              </a:rPr>
              <a:t>tem feito </a:t>
            </a:r>
            <a:r>
              <a:rPr dirty="0" sz="2900" spc="-110">
                <a:latin typeface="Trebuchet MS"/>
                <a:cs typeface="Trebuchet MS"/>
              </a:rPr>
              <a:t>desde </a:t>
            </a:r>
            <a:r>
              <a:rPr dirty="0" sz="2900" spc="-140">
                <a:latin typeface="Trebuchet MS"/>
                <a:cs typeface="Trebuchet MS"/>
              </a:rPr>
              <a:t>a </a:t>
            </a:r>
            <a:r>
              <a:rPr dirty="0" sz="2900" spc="-120">
                <a:latin typeface="Trebuchet MS"/>
                <a:cs typeface="Trebuchet MS"/>
              </a:rPr>
              <a:t>invenção </a:t>
            </a:r>
            <a:r>
              <a:rPr dirty="0" sz="2900" spc="-95">
                <a:latin typeface="Trebuchet MS"/>
                <a:cs typeface="Trebuchet MS"/>
              </a:rPr>
              <a:t>das </a:t>
            </a:r>
            <a:r>
              <a:rPr dirty="0" sz="2900" spc="-135">
                <a:latin typeface="Trebuchet MS"/>
                <a:cs typeface="Trebuchet MS"/>
              </a:rPr>
              <a:t>borboletas, </a:t>
            </a:r>
            <a:r>
              <a:rPr dirty="0" sz="2900" spc="-180">
                <a:latin typeface="Trebuchet MS"/>
                <a:cs typeface="Trebuchet MS"/>
              </a:rPr>
              <a:t>‐ </a:t>
            </a:r>
            <a:r>
              <a:rPr dirty="0" sz="2900" spc="-120">
                <a:latin typeface="Trebuchet MS"/>
                <a:cs typeface="Trebuchet MS"/>
              </a:rPr>
              <a:t>me</a:t>
            </a:r>
            <a:r>
              <a:rPr dirty="0" sz="2900" spc="-445">
                <a:latin typeface="Trebuchet MS"/>
                <a:cs typeface="Trebuchet MS"/>
              </a:rPr>
              <a:t> </a:t>
            </a:r>
            <a:r>
              <a:rPr dirty="0" sz="2900" spc="-90">
                <a:latin typeface="Trebuchet MS"/>
                <a:cs typeface="Trebuchet MS"/>
              </a:rPr>
              <a:t>consolou  </a:t>
            </a:r>
            <a:r>
              <a:rPr dirty="0" sz="2900" spc="-65">
                <a:latin typeface="Trebuchet MS"/>
                <a:cs typeface="Trebuchet MS"/>
              </a:rPr>
              <a:t>do </a:t>
            </a:r>
            <a:r>
              <a:rPr dirty="0" sz="2900" spc="-170">
                <a:latin typeface="Trebuchet MS"/>
                <a:cs typeface="Trebuchet MS"/>
              </a:rPr>
              <a:t>malefício, </a:t>
            </a:r>
            <a:r>
              <a:rPr dirty="0" sz="2900" spc="-140">
                <a:latin typeface="Trebuchet MS"/>
                <a:cs typeface="Trebuchet MS"/>
              </a:rPr>
              <a:t>e </a:t>
            </a:r>
            <a:r>
              <a:rPr dirty="0" sz="2900" spc="-120">
                <a:latin typeface="Trebuchet MS"/>
                <a:cs typeface="Trebuchet MS"/>
              </a:rPr>
              <a:t>me </a:t>
            </a:r>
            <a:r>
              <a:rPr dirty="0" sz="2900" spc="-130">
                <a:latin typeface="Trebuchet MS"/>
                <a:cs typeface="Trebuchet MS"/>
              </a:rPr>
              <a:t>reconciliou </a:t>
            </a:r>
            <a:r>
              <a:rPr dirty="0" sz="2900" spc="-110">
                <a:latin typeface="Trebuchet MS"/>
                <a:cs typeface="Trebuchet MS"/>
              </a:rPr>
              <a:t>comigo </a:t>
            </a:r>
            <a:r>
              <a:rPr dirty="0" sz="2900" spc="-125">
                <a:latin typeface="Trebuchet MS"/>
                <a:cs typeface="Trebuchet MS"/>
              </a:rPr>
              <a:t>mesmo. </a:t>
            </a:r>
            <a:r>
              <a:rPr dirty="0" sz="2900" spc="-140">
                <a:latin typeface="Trebuchet MS"/>
                <a:cs typeface="Trebuchet MS"/>
              </a:rPr>
              <a:t>Deixei‐me  </a:t>
            </a:r>
            <a:r>
              <a:rPr dirty="0" sz="2900" spc="-125">
                <a:latin typeface="Trebuchet MS"/>
                <a:cs typeface="Trebuchet MS"/>
              </a:rPr>
              <a:t>estar </a:t>
            </a:r>
            <a:r>
              <a:rPr dirty="0" sz="2900" spc="-140">
                <a:latin typeface="Trebuchet MS"/>
                <a:cs typeface="Trebuchet MS"/>
              </a:rPr>
              <a:t>a </a:t>
            </a:r>
            <a:r>
              <a:rPr dirty="0" sz="2900" spc="-130">
                <a:latin typeface="Trebuchet MS"/>
                <a:cs typeface="Trebuchet MS"/>
              </a:rPr>
              <a:t>contemplar </a:t>
            </a:r>
            <a:r>
              <a:rPr dirty="0" sz="2900" spc="-30">
                <a:latin typeface="Trebuchet MS"/>
                <a:cs typeface="Trebuchet MS"/>
              </a:rPr>
              <a:t>o </a:t>
            </a:r>
            <a:r>
              <a:rPr dirty="0" sz="2900" spc="-165">
                <a:latin typeface="Trebuchet MS"/>
                <a:cs typeface="Trebuchet MS"/>
              </a:rPr>
              <a:t>cadáver, </a:t>
            </a:r>
            <a:r>
              <a:rPr dirty="0" sz="2900" spc="-114">
                <a:latin typeface="Trebuchet MS"/>
                <a:cs typeface="Trebuchet MS"/>
              </a:rPr>
              <a:t>com </a:t>
            </a:r>
            <a:r>
              <a:rPr dirty="0" sz="2900" spc="-125">
                <a:latin typeface="Trebuchet MS"/>
                <a:cs typeface="Trebuchet MS"/>
              </a:rPr>
              <a:t>alguma </a:t>
            </a:r>
            <a:r>
              <a:rPr dirty="0" sz="2900" spc="-155">
                <a:latin typeface="Trebuchet MS"/>
                <a:cs typeface="Trebuchet MS"/>
              </a:rPr>
              <a:t>simpatia,  </a:t>
            </a:r>
            <a:r>
              <a:rPr dirty="0" sz="2900" spc="-120">
                <a:latin typeface="Trebuchet MS"/>
                <a:cs typeface="Trebuchet MS"/>
              </a:rPr>
              <a:t>confesso. Imaginei </a:t>
            </a:r>
            <a:r>
              <a:rPr dirty="0" sz="2900" spc="-100">
                <a:latin typeface="Trebuchet MS"/>
                <a:cs typeface="Trebuchet MS"/>
              </a:rPr>
              <a:t>que </a:t>
            </a:r>
            <a:r>
              <a:rPr dirty="0" sz="2900" spc="-160">
                <a:latin typeface="Trebuchet MS"/>
                <a:cs typeface="Trebuchet MS"/>
              </a:rPr>
              <a:t>ela </a:t>
            </a:r>
            <a:r>
              <a:rPr dirty="0" sz="2900" spc="-125">
                <a:latin typeface="Trebuchet MS"/>
                <a:cs typeface="Trebuchet MS"/>
              </a:rPr>
              <a:t>saíra </a:t>
            </a:r>
            <a:r>
              <a:rPr dirty="0" sz="2900" spc="-65">
                <a:latin typeface="Trebuchet MS"/>
                <a:cs typeface="Trebuchet MS"/>
              </a:rPr>
              <a:t>do </a:t>
            </a:r>
            <a:r>
              <a:rPr dirty="0" sz="2900" spc="-160">
                <a:latin typeface="Trebuchet MS"/>
                <a:cs typeface="Trebuchet MS"/>
              </a:rPr>
              <a:t>mato, </a:t>
            </a:r>
            <a:r>
              <a:rPr dirty="0" sz="2900" spc="-135">
                <a:latin typeface="Trebuchet MS"/>
                <a:cs typeface="Trebuchet MS"/>
              </a:rPr>
              <a:t>almoçada </a:t>
            </a:r>
            <a:r>
              <a:rPr dirty="0" sz="2900" spc="-140">
                <a:latin typeface="Trebuchet MS"/>
                <a:cs typeface="Trebuchet MS"/>
              </a:rPr>
              <a:t>e  </a:t>
            </a:r>
            <a:r>
              <a:rPr dirty="0" sz="2900" spc="-215">
                <a:latin typeface="Trebuchet MS"/>
                <a:cs typeface="Trebuchet MS"/>
              </a:rPr>
              <a:t>feliz. </a:t>
            </a:r>
            <a:r>
              <a:rPr dirty="0" sz="2900" spc="-35">
                <a:latin typeface="Trebuchet MS"/>
                <a:cs typeface="Trebuchet MS"/>
              </a:rPr>
              <a:t>A </a:t>
            </a:r>
            <a:r>
              <a:rPr dirty="0" sz="2900" spc="-100">
                <a:latin typeface="Trebuchet MS"/>
                <a:cs typeface="Trebuchet MS"/>
              </a:rPr>
              <a:t>manhã </a:t>
            </a:r>
            <a:r>
              <a:rPr dirty="0" sz="2900" spc="-135">
                <a:latin typeface="Trebuchet MS"/>
                <a:cs typeface="Trebuchet MS"/>
              </a:rPr>
              <a:t>era </a:t>
            </a:r>
            <a:r>
              <a:rPr dirty="0" sz="2900" spc="-170">
                <a:latin typeface="Trebuchet MS"/>
                <a:cs typeface="Trebuchet MS"/>
              </a:rPr>
              <a:t>linda. </a:t>
            </a:r>
            <a:r>
              <a:rPr dirty="0" sz="2900" spc="-105">
                <a:latin typeface="Trebuchet MS"/>
                <a:cs typeface="Trebuchet MS"/>
              </a:rPr>
              <a:t>Veio </a:t>
            </a:r>
            <a:r>
              <a:rPr dirty="0" sz="2900" spc="-90">
                <a:latin typeface="Trebuchet MS"/>
                <a:cs typeface="Trebuchet MS"/>
              </a:rPr>
              <a:t>por </a:t>
            </a:r>
            <a:r>
              <a:rPr dirty="0" sz="2900" spc="-170">
                <a:latin typeface="Trebuchet MS"/>
                <a:cs typeface="Trebuchet MS"/>
              </a:rPr>
              <a:t>ali fora, </a:t>
            </a:r>
            <a:r>
              <a:rPr dirty="0" sz="2900" spc="-105">
                <a:latin typeface="Trebuchet MS"/>
                <a:cs typeface="Trebuchet MS"/>
              </a:rPr>
              <a:t>modesta </a:t>
            </a:r>
            <a:r>
              <a:rPr dirty="0" sz="2900" spc="-140">
                <a:latin typeface="Trebuchet MS"/>
                <a:cs typeface="Trebuchet MS"/>
              </a:rPr>
              <a:t>e  </a:t>
            </a:r>
            <a:r>
              <a:rPr dirty="0" sz="2900" spc="-155">
                <a:latin typeface="Trebuchet MS"/>
                <a:cs typeface="Trebuchet MS"/>
              </a:rPr>
              <a:t>negra, </a:t>
            </a:r>
            <a:r>
              <a:rPr dirty="0" sz="2900" spc="-114">
                <a:latin typeface="Trebuchet MS"/>
                <a:cs typeface="Trebuchet MS"/>
              </a:rPr>
              <a:t>espairecendo </a:t>
            </a:r>
            <a:r>
              <a:rPr dirty="0" sz="2900" spc="-95">
                <a:latin typeface="Trebuchet MS"/>
                <a:cs typeface="Trebuchet MS"/>
              </a:rPr>
              <a:t>as </a:t>
            </a:r>
            <a:r>
              <a:rPr dirty="0" sz="2900" spc="-70">
                <a:latin typeface="Trebuchet MS"/>
                <a:cs typeface="Trebuchet MS"/>
              </a:rPr>
              <a:t>suas </a:t>
            </a:r>
            <a:r>
              <a:rPr dirty="0" sz="2900" spc="-145">
                <a:latin typeface="Trebuchet MS"/>
                <a:cs typeface="Trebuchet MS"/>
              </a:rPr>
              <a:t>borboletices, </a:t>
            </a:r>
            <a:r>
              <a:rPr dirty="0" sz="2900" spc="-55">
                <a:latin typeface="Trebuchet MS"/>
                <a:cs typeface="Trebuchet MS"/>
              </a:rPr>
              <a:t>sob </a:t>
            </a:r>
            <a:r>
              <a:rPr dirty="0" sz="2900" spc="-140">
                <a:latin typeface="Trebuchet MS"/>
                <a:cs typeface="Trebuchet MS"/>
              </a:rPr>
              <a:t>a </a:t>
            </a:r>
            <a:r>
              <a:rPr dirty="0" sz="2900" spc="-125">
                <a:latin typeface="Trebuchet MS"/>
                <a:cs typeface="Trebuchet MS"/>
              </a:rPr>
              <a:t>vasta  </a:t>
            </a:r>
            <a:r>
              <a:rPr dirty="0" sz="2900" spc="-130">
                <a:latin typeface="Trebuchet MS"/>
                <a:cs typeface="Trebuchet MS"/>
              </a:rPr>
              <a:t>cúpula </a:t>
            </a:r>
            <a:r>
              <a:rPr dirty="0" sz="2900" spc="-120">
                <a:latin typeface="Trebuchet MS"/>
                <a:cs typeface="Trebuchet MS"/>
              </a:rPr>
              <a:t>de </a:t>
            </a:r>
            <a:r>
              <a:rPr dirty="0" sz="2900" spc="-80">
                <a:latin typeface="Trebuchet MS"/>
                <a:cs typeface="Trebuchet MS"/>
              </a:rPr>
              <a:t>um </a:t>
            </a:r>
            <a:r>
              <a:rPr dirty="0" sz="2900" spc="-145">
                <a:latin typeface="Trebuchet MS"/>
                <a:cs typeface="Trebuchet MS"/>
              </a:rPr>
              <a:t>céu </a:t>
            </a:r>
            <a:r>
              <a:rPr dirty="0" sz="2900" spc="-195">
                <a:latin typeface="Trebuchet MS"/>
                <a:cs typeface="Trebuchet MS"/>
              </a:rPr>
              <a:t>azul, </a:t>
            </a:r>
            <a:r>
              <a:rPr dirty="0" sz="2900" spc="-100">
                <a:latin typeface="Trebuchet MS"/>
                <a:cs typeface="Trebuchet MS"/>
              </a:rPr>
              <a:t>que </a:t>
            </a:r>
            <a:r>
              <a:rPr dirty="0" sz="2900" spc="-140">
                <a:latin typeface="Trebuchet MS"/>
                <a:cs typeface="Trebuchet MS"/>
              </a:rPr>
              <a:t>é </a:t>
            </a:r>
            <a:r>
              <a:rPr dirty="0" sz="2900" spc="-110">
                <a:latin typeface="Trebuchet MS"/>
                <a:cs typeface="Trebuchet MS"/>
              </a:rPr>
              <a:t>sempre </a:t>
            </a:r>
            <a:r>
              <a:rPr dirty="0" sz="2900" spc="-195">
                <a:latin typeface="Trebuchet MS"/>
                <a:cs typeface="Trebuchet MS"/>
              </a:rPr>
              <a:t>azul, </a:t>
            </a:r>
            <a:r>
              <a:rPr dirty="0" sz="2900" spc="-125">
                <a:latin typeface="Trebuchet MS"/>
                <a:cs typeface="Trebuchet MS"/>
              </a:rPr>
              <a:t>para </a:t>
            </a:r>
            <a:r>
              <a:rPr dirty="0" sz="2900" spc="-100">
                <a:latin typeface="Trebuchet MS"/>
                <a:cs typeface="Trebuchet MS"/>
              </a:rPr>
              <a:t>todas </a:t>
            </a:r>
            <a:r>
              <a:rPr dirty="0" sz="2900" spc="-95">
                <a:latin typeface="Trebuchet MS"/>
                <a:cs typeface="Trebuchet MS"/>
              </a:rPr>
              <a:t>as  </a:t>
            </a:r>
            <a:r>
              <a:rPr dirty="0" sz="2900" spc="-140">
                <a:latin typeface="Trebuchet MS"/>
                <a:cs typeface="Trebuchet MS"/>
              </a:rPr>
              <a:t>asas.</a:t>
            </a:r>
            <a:r>
              <a:rPr dirty="0" sz="2900" spc="590">
                <a:latin typeface="Trebuchet MS"/>
                <a:cs typeface="Trebuchet MS"/>
              </a:rPr>
              <a:t> </a:t>
            </a:r>
            <a:r>
              <a:rPr dirty="0" sz="2900" spc="-95">
                <a:latin typeface="Trebuchet MS"/>
                <a:cs typeface="Trebuchet MS"/>
              </a:rPr>
              <a:t>Passa </a:t>
            </a:r>
            <a:r>
              <a:rPr dirty="0" sz="2900" spc="-145">
                <a:latin typeface="Trebuchet MS"/>
                <a:cs typeface="Trebuchet MS"/>
              </a:rPr>
              <a:t>pela </a:t>
            </a:r>
            <a:r>
              <a:rPr dirty="0" sz="2900" spc="-110">
                <a:latin typeface="Trebuchet MS"/>
                <a:cs typeface="Trebuchet MS"/>
              </a:rPr>
              <a:t>minha </a:t>
            </a:r>
            <a:r>
              <a:rPr dirty="0" sz="2900" spc="-204">
                <a:latin typeface="Trebuchet MS"/>
                <a:cs typeface="Trebuchet MS"/>
              </a:rPr>
              <a:t>janela, </a:t>
            </a:r>
            <a:r>
              <a:rPr dirty="0" sz="2900" spc="-135">
                <a:latin typeface="Trebuchet MS"/>
                <a:cs typeface="Trebuchet MS"/>
              </a:rPr>
              <a:t>entra </a:t>
            </a:r>
            <a:r>
              <a:rPr dirty="0" sz="2900" spc="-140">
                <a:latin typeface="Trebuchet MS"/>
                <a:cs typeface="Trebuchet MS"/>
              </a:rPr>
              <a:t>e  </a:t>
            </a:r>
            <a:r>
              <a:rPr dirty="0" sz="2900" spc="-120">
                <a:latin typeface="Trebuchet MS"/>
                <a:cs typeface="Trebuchet MS"/>
              </a:rPr>
              <a:t>dá </a:t>
            </a:r>
            <a:r>
              <a:rPr dirty="0" sz="2900" spc="-140">
                <a:latin typeface="Trebuchet MS"/>
                <a:cs typeface="Trebuchet MS"/>
              </a:rPr>
              <a:t>comigo.  </a:t>
            </a:r>
            <a:r>
              <a:rPr dirty="0" sz="2900" spc="-60">
                <a:latin typeface="Trebuchet MS"/>
                <a:cs typeface="Trebuchet MS"/>
              </a:rPr>
              <a:t>Suponho </a:t>
            </a:r>
            <a:r>
              <a:rPr dirty="0" sz="2900" spc="-100">
                <a:latin typeface="Trebuchet MS"/>
                <a:cs typeface="Trebuchet MS"/>
              </a:rPr>
              <a:t>que </a:t>
            </a:r>
            <a:r>
              <a:rPr dirty="0" sz="2900" spc="-110">
                <a:latin typeface="Trebuchet MS"/>
                <a:cs typeface="Trebuchet MS"/>
              </a:rPr>
              <a:t>nunca </a:t>
            </a:r>
            <a:r>
              <a:rPr dirty="0" sz="2900" spc="-155">
                <a:latin typeface="Trebuchet MS"/>
                <a:cs typeface="Trebuchet MS"/>
              </a:rPr>
              <a:t>teria </a:t>
            </a:r>
            <a:r>
              <a:rPr dirty="0" sz="2900" spc="-110">
                <a:latin typeface="Trebuchet MS"/>
                <a:cs typeface="Trebuchet MS"/>
              </a:rPr>
              <a:t>visto </a:t>
            </a:r>
            <a:r>
              <a:rPr dirty="0" sz="2900" spc="-80">
                <a:latin typeface="Trebuchet MS"/>
                <a:cs typeface="Trebuchet MS"/>
              </a:rPr>
              <a:t>um </a:t>
            </a:r>
            <a:r>
              <a:rPr dirty="0" sz="2900" spc="-125">
                <a:latin typeface="Trebuchet MS"/>
                <a:cs typeface="Trebuchet MS"/>
              </a:rPr>
              <a:t>homem; </a:t>
            </a:r>
            <a:r>
              <a:rPr dirty="0" sz="2900" spc="-80">
                <a:latin typeface="Trebuchet MS"/>
                <a:cs typeface="Trebuchet MS"/>
              </a:rPr>
              <a:t>não </a:t>
            </a:r>
            <a:r>
              <a:rPr dirty="0" sz="2900" spc="-155">
                <a:latin typeface="Trebuchet MS"/>
                <a:cs typeface="Trebuchet MS"/>
              </a:rPr>
              <a:t>sabia,  </a:t>
            </a:r>
            <a:r>
              <a:rPr dirty="0" sz="2900" spc="-130">
                <a:latin typeface="Trebuchet MS"/>
                <a:cs typeface="Trebuchet MS"/>
              </a:rPr>
              <a:t>portanto, </a:t>
            </a:r>
            <a:r>
              <a:rPr dirty="0" sz="2900" spc="-30">
                <a:latin typeface="Trebuchet MS"/>
                <a:cs typeface="Trebuchet MS"/>
              </a:rPr>
              <a:t>o </a:t>
            </a:r>
            <a:r>
              <a:rPr dirty="0" sz="2900" spc="-100">
                <a:latin typeface="Trebuchet MS"/>
                <a:cs typeface="Trebuchet MS"/>
              </a:rPr>
              <a:t>que </a:t>
            </a:r>
            <a:r>
              <a:rPr dirty="0" sz="2900" spc="-135">
                <a:latin typeface="Trebuchet MS"/>
                <a:cs typeface="Trebuchet MS"/>
              </a:rPr>
              <a:t>era </a:t>
            </a:r>
            <a:r>
              <a:rPr dirty="0" sz="2900" spc="-30">
                <a:latin typeface="Trebuchet MS"/>
                <a:cs typeface="Trebuchet MS"/>
              </a:rPr>
              <a:t>o </a:t>
            </a:r>
            <a:r>
              <a:rPr dirty="0" sz="2900" spc="-125">
                <a:latin typeface="Trebuchet MS"/>
                <a:cs typeface="Trebuchet MS"/>
              </a:rPr>
              <a:t>homem; descreveu </a:t>
            </a:r>
            <a:r>
              <a:rPr dirty="0" sz="2900" spc="-135">
                <a:latin typeface="Trebuchet MS"/>
                <a:cs typeface="Trebuchet MS"/>
              </a:rPr>
              <a:t>infinitas </a:t>
            </a:r>
            <a:r>
              <a:rPr dirty="0" sz="2900" spc="-120">
                <a:latin typeface="Trebuchet MS"/>
                <a:cs typeface="Trebuchet MS"/>
              </a:rPr>
              <a:t>voltas  em </a:t>
            </a:r>
            <a:r>
              <a:rPr dirty="0" sz="2900" spc="-85">
                <a:latin typeface="Trebuchet MS"/>
                <a:cs typeface="Trebuchet MS"/>
              </a:rPr>
              <a:t>torno </a:t>
            </a:r>
            <a:r>
              <a:rPr dirty="0" sz="2900" spc="-65">
                <a:latin typeface="Trebuchet MS"/>
                <a:cs typeface="Trebuchet MS"/>
              </a:rPr>
              <a:t>do </a:t>
            </a:r>
            <a:r>
              <a:rPr dirty="0" sz="2900" spc="-105">
                <a:latin typeface="Trebuchet MS"/>
                <a:cs typeface="Trebuchet MS"/>
              </a:rPr>
              <a:t>meu </a:t>
            </a:r>
            <a:r>
              <a:rPr dirty="0" sz="2900" spc="-145">
                <a:latin typeface="Trebuchet MS"/>
                <a:cs typeface="Trebuchet MS"/>
              </a:rPr>
              <a:t>corpo, </a:t>
            </a:r>
            <a:r>
              <a:rPr dirty="0" sz="2900" spc="-140">
                <a:latin typeface="Trebuchet MS"/>
                <a:cs typeface="Trebuchet MS"/>
              </a:rPr>
              <a:t>e </a:t>
            </a:r>
            <a:r>
              <a:rPr dirty="0" sz="2900" spc="-114">
                <a:latin typeface="Trebuchet MS"/>
                <a:cs typeface="Trebuchet MS"/>
              </a:rPr>
              <a:t>viu </a:t>
            </a:r>
            <a:r>
              <a:rPr dirty="0" sz="2900" spc="-100">
                <a:latin typeface="Trebuchet MS"/>
                <a:cs typeface="Trebuchet MS"/>
              </a:rPr>
              <a:t>que </a:t>
            </a:r>
            <a:r>
              <a:rPr dirty="0" sz="2900" spc="-120">
                <a:latin typeface="Trebuchet MS"/>
                <a:cs typeface="Trebuchet MS"/>
              </a:rPr>
              <a:t>me </a:t>
            </a:r>
            <a:r>
              <a:rPr dirty="0" sz="2900" spc="-150">
                <a:latin typeface="Trebuchet MS"/>
                <a:cs typeface="Trebuchet MS"/>
              </a:rPr>
              <a:t>movia, </a:t>
            </a:r>
            <a:r>
              <a:rPr dirty="0" sz="2900" spc="-100">
                <a:latin typeface="Trebuchet MS"/>
                <a:cs typeface="Trebuchet MS"/>
              </a:rPr>
              <a:t>que </a:t>
            </a:r>
            <a:r>
              <a:rPr dirty="0" sz="2900" spc="-130">
                <a:latin typeface="Trebuchet MS"/>
                <a:cs typeface="Trebuchet MS"/>
              </a:rPr>
              <a:t>tinha  </a:t>
            </a:r>
            <a:r>
              <a:rPr dirty="0" sz="2900" spc="-120">
                <a:latin typeface="Trebuchet MS"/>
                <a:cs typeface="Trebuchet MS"/>
              </a:rPr>
              <a:t>olhos, </a:t>
            </a:r>
            <a:r>
              <a:rPr dirty="0" sz="2900" spc="-145">
                <a:latin typeface="Trebuchet MS"/>
                <a:cs typeface="Trebuchet MS"/>
              </a:rPr>
              <a:t>braços, </a:t>
            </a:r>
            <a:r>
              <a:rPr dirty="0" sz="2900" spc="-140">
                <a:latin typeface="Trebuchet MS"/>
                <a:cs typeface="Trebuchet MS"/>
              </a:rPr>
              <a:t>pernas,</a:t>
            </a:r>
            <a:r>
              <a:rPr dirty="0" sz="2900" spc="590">
                <a:latin typeface="Trebuchet MS"/>
                <a:cs typeface="Trebuchet MS"/>
              </a:rPr>
              <a:t> </a:t>
            </a:r>
            <a:r>
              <a:rPr dirty="0" sz="2900" spc="-80">
                <a:latin typeface="Trebuchet MS"/>
                <a:cs typeface="Trebuchet MS"/>
              </a:rPr>
              <a:t>um </a:t>
            </a:r>
            <a:r>
              <a:rPr dirty="0" sz="2900" spc="-130">
                <a:latin typeface="Trebuchet MS"/>
                <a:cs typeface="Trebuchet MS"/>
              </a:rPr>
              <a:t>ar </a:t>
            </a:r>
            <a:r>
              <a:rPr dirty="0" sz="2900" spc="-145">
                <a:latin typeface="Trebuchet MS"/>
                <a:cs typeface="Trebuchet MS"/>
              </a:rPr>
              <a:t>divino, </a:t>
            </a:r>
            <a:r>
              <a:rPr dirty="0" sz="2900" spc="-100">
                <a:latin typeface="Trebuchet MS"/>
                <a:cs typeface="Trebuchet MS"/>
              </a:rPr>
              <a:t>uma </a:t>
            </a:r>
            <a:r>
              <a:rPr dirty="0" sz="2900" spc="-125">
                <a:latin typeface="Trebuchet MS"/>
                <a:cs typeface="Trebuchet MS"/>
              </a:rPr>
              <a:t>estatura  </a:t>
            </a:r>
            <a:r>
              <a:rPr dirty="0" sz="2900" spc="-135">
                <a:latin typeface="Trebuchet MS"/>
                <a:cs typeface="Trebuchet MS"/>
              </a:rPr>
              <a:t>colossal. </a:t>
            </a:r>
            <a:r>
              <a:rPr dirty="0" sz="2900" spc="-114">
                <a:latin typeface="Trebuchet MS"/>
                <a:cs typeface="Trebuchet MS"/>
              </a:rPr>
              <a:t>Então </a:t>
            </a:r>
            <a:r>
              <a:rPr dirty="0" sz="2900" spc="-100">
                <a:latin typeface="Trebuchet MS"/>
                <a:cs typeface="Trebuchet MS"/>
              </a:rPr>
              <a:t>disse </a:t>
            </a:r>
            <a:r>
              <a:rPr dirty="0" sz="2900" spc="-114">
                <a:latin typeface="Trebuchet MS"/>
                <a:cs typeface="Trebuchet MS"/>
              </a:rPr>
              <a:t>consigo: </a:t>
            </a:r>
            <a:r>
              <a:rPr dirty="0" sz="2900" spc="-60">
                <a:latin typeface="Trebuchet MS"/>
                <a:cs typeface="Trebuchet MS"/>
              </a:rPr>
              <a:t>"Este </a:t>
            </a:r>
            <a:r>
              <a:rPr dirty="0" sz="2900" spc="-140">
                <a:latin typeface="Trebuchet MS"/>
                <a:cs typeface="Trebuchet MS"/>
              </a:rPr>
              <a:t>é </a:t>
            </a:r>
            <a:r>
              <a:rPr dirty="0" sz="2900" spc="-120">
                <a:latin typeface="Trebuchet MS"/>
                <a:cs typeface="Trebuchet MS"/>
              </a:rPr>
              <a:t>provavelmente </a:t>
            </a:r>
            <a:r>
              <a:rPr dirty="0" sz="2900" spc="-30">
                <a:latin typeface="Trebuchet MS"/>
                <a:cs typeface="Trebuchet MS"/>
              </a:rPr>
              <a:t>o  </a:t>
            </a:r>
            <a:r>
              <a:rPr dirty="0" sz="2900" spc="-114">
                <a:latin typeface="Trebuchet MS"/>
                <a:cs typeface="Trebuchet MS"/>
              </a:rPr>
              <a:t>inventor </a:t>
            </a:r>
            <a:r>
              <a:rPr dirty="0" sz="2900" spc="-95">
                <a:latin typeface="Trebuchet MS"/>
                <a:cs typeface="Trebuchet MS"/>
              </a:rPr>
              <a:t>das </a:t>
            </a:r>
            <a:r>
              <a:rPr dirty="0" sz="2900" spc="-145">
                <a:latin typeface="Trebuchet MS"/>
                <a:cs typeface="Trebuchet MS"/>
              </a:rPr>
              <a:t>borboletas.“ </a:t>
            </a:r>
            <a:r>
              <a:rPr dirty="0" sz="2900" spc="-35">
                <a:latin typeface="Trebuchet MS"/>
                <a:cs typeface="Trebuchet MS"/>
              </a:rPr>
              <a:t>A </a:t>
            </a:r>
            <a:r>
              <a:rPr dirty="0" sz="2900" spc="-145">
                <a:latin typeface="Trebuchet MS"/>
                <a:cs typeface="Trebuchet MS"/>
              </a:rPr>
              <a:t>idéia </a:t>
            </a:r>
            <a:r>
              <a:rPr dirty="0" sz="2900" spc="-135">
                <a:latin typeface="Trebuchet MS"/>
                <a:cs typeface="Trebuchet MS"/>
              </a:rPr>
              <a:t>subjugou‐a, </a:t>
            </a:r>
            <a:r>
              <a:rPr dirty="0" sz="2900" spc="-145">
                <a:latin typeface="Trebuchet MS"/>
                <a:cs typeface="Trebuchet MS"/>
              </a:rPr>
              <a:t>aterrou‐a;  </a:t>
            </a:r>
            <a:r>
              <a:rPr dirty="0" sz="2900" spc="-95">
                <a:latin typeface="Trebuchet MS"/>
                <a:cs typeface="Trebuchet MS"/>
              </a:rPr>
              <a:t>mas</a:t>
            </a:r>
            <a:r>
              <a:rPr dirty="0" sz="2900" spc="-204">
                <a:latin typeface="Trebuchet MS"/>
                <a:cs typeface="Trebuchet MS"/>
              </a:rPr>
              <a:t> </a:t>
            </a:r>
            <a:r>
              <a:rPr dirty="0" sz="2900" spc="-30">
                <a:latin typeface="Trebuchet MS"/>
                <a:cs typeface="Trebuchet MS"/>
              </a:rPr>
              <a:t>o</a:t>
            </a:r>
            <a:r>
              <a:rPr dirty="0" sz="2900" spc="-204">
                <a:latin typeface="Trebuchet MS"/>
                <a:cs typeface="Trebuchet MS"/>
              </a:rPr>
              <a:t> </a:t>
            </a:r>
            <a:r>
              <a:rPr dirty="0" sz="2900" spc="-145">
                <a:latin typeface="Trebuchet MS"/>
                <a:cs typeface="Trebuchet MS"/>
              </a:rPr>
              <a:t>medo,</a:t>
            </a:r>
            <a:r>
              <a:rPr dirty="0" sz="2900" spc="-200">
                <a:latin typeface="Trebuchet MS"/>
                <a:cs typeface="Trebuchet MS"/>
              </a:rPr>
              <a:t> </a:t>
            </a:r>
            <a:r>
              <a:rPr dirty="0" sz="2900" spc="-105">
                <a:latin typeface="Trebuchet MS"/>
                <a:cs typeface="Trebuchet MS"/>
              </a:rPr>
              <a:t>que</a:t>
            </a:r>
            <a:r>
              <a:rPr dirty="0" sz="2900" spc="-200">
                <a:latin typeface="Trebuchet MS"/>
                <a:cs typeface="Trebuchet MS"/>
              </a:rPr>
              <a:t> </a:t>
            </a:r>
            <a:r>
              <a:rPr dirty="0" sz="2900" spc="-140">
                <a:latin typeface="Trebuchet MS"/>
                <a:cs typeface="Trebuchet MS"/>
              </a:rPr>
              <a:t>é</a:t>
            </a:r>
            <a:r>
              <a:rPr dirty="0" sz="2900" spc="-210">
                <a:latin typeface="Trebuchet MS"/>
                <a:cs typeface="Trebuchet MS"/>
              </a:rPr>
              <a:t> </a:t>
            </a:r>
            <a:r>
              <a:rPr dirty="0" sz="2900" spc="-125">
                <a:latin typeface="Trebuchet MS"/>
                <a:cs typeface="Trebuchet MS"/>
              </a:rPr>
              <a:t>também</a:t>
            </a:r>
            <a:r>
              <a:rPr dirty="0" sz="2900" spc="-200">
                <a:latin typeface="Trebuchet MS"/>
                <a:cs typeface="Trebuchet MS"/>
              </a:rPr>
              <a:t> </a:t>
            </a:r>
            <a:r>
              <a:rPr dirty="0" sz="2900" spc="-120">
                <a:latin typeface="Trebuchet MS"/>
                <a:cs typeface="Trebuchet MS"/>
              </a:rPr>
              <a:t>sugestivo,</a:t>
            </a:r>
            <a:r>
              <a:rPr dirty="0" sz="2900" spc="-185">
                <a:latin typeface="Trebuchet MS"/>
                <a:cs typeface="Trebuchet MS"/>
              </a:rPr>
              <a:t> </a:t>
            </a:r>
            <a:r>
              <a:rPr dirty="0" sz="2900" spc="-105">
                <a:latin typeface="Trebuchet MS"/>
                <a:cs typeface="Trebuchet MS"/>
              </a:rPr>
              <a:t>insinuou‐lhe</a:t>
            </a:r>
            <a:r>
              <a:rPr dirty="0" sz="2900" spc="-195">
                <a:latin typeface="Trebuchet MS"/>
                <a:cs typeface="Trebuchet MS"/>
              </a:rPr>
              <a:t> </a:t>
            </a:r>
            <a:r>
              <a:rPr dirty="0" sz="2900" spc="-100">
                <a:latin typeface="Trebuchet MS"/>
                <a:cs typeface="Trebuchet MS"/>
              </a:rPr>
              <a:t>que</a:t>
            </a:r>
            <a:r>
              <a:rPr dirty="0" sz="2900" spc="-190">
                <a:latin typeface="Trebuchet MS"/>
                <a:cs typeface="Trebuchet MS"/>
              </a:rPr>
              <a:t> </a:t>
            </a:r>
            <a:r>
              <a:rPr dirty="0" sz="2900" spc="-30">
                <a:latin typeface="Trebuchet MS"/>
                <a:cs typeface="Trebuchet MS"/>
              </a:rPr>
              <a:t>o  </a:t>
            </a:r>
            <a:r>
              <a:rPr dirty="0" sz="2900" spc="-105">
                <a:latin typeface="Trebuchet MS"/>
                <a:cs typeface="Trebuchet MS"/>
              </a:rPr>
              <a:t>melhor </a:t>
            </a:r>
            <a:r>
              <a:rPr dirty="0" sz="2900" spc="-65">
                <a:latin typeface="Trebuchet MS"/>
                <a:cs typeface="Trebuchet MS"/>
              </a:rPr>
              <a:t>modo </a:t>
            </a:r>
            <a:r>
              <a:rPr dirty="0" sz="2900" spc="-120">
                <a:latin typeface="Trebuchet MS"/>
                <a:cs typeface="Trebuchet MS"/>
              </a:rPr>
              <a:t>de </a:t>
            </a:r>
            <a:r>
              <a:rPr dirty="0" sz="2900" spc="-125">
                <a:latin typeface="Trebuchet MS"/>
                <a:cs typeface="Trebuchet MS"/>
              </a:rPr>
              <a:t>agradar </a:t>
            </a:r>
            <a:r>
              <a:rPr dirty="0" sz="2900" spc="-85">
                <a:latin typeface="Trebuchet MS"/>
                <a:cs typeface="Trebuchet MS"/>
              </a:rPr>
              <a:t>ao seu </a:t>
            </a:r>
            <a:r>
              <a:rPr dirty="0" sz="2900" spc="-125">
                <a:latin typeface="Trebuchet MS"/>
                <a:cs typeface="Trebuchet MS"/>
              </a:rPr>
              <a:t>criador </a:t>
            </a:r>
            <a:r>
              <a:rPr dirty="0" sz="2900" spc="-135">
                <a:latin typeface="Trebuchet MS"/>
                <a:cs typeface="Trebuchet MS"/>
              </a:rPr>
              <a:t>era </a:t>
            </a:r>
            <a:r>
              <a:rPr dirty="0" sz="2900" spc="-170">
                <a:latin typeface="Trebuchet MS"/>
                <a:cs typeface="Trebuchet MS"/>
              </a:rPr>
              <a:t>beijá‐lo </a:t>
            </a:r>
            <a:r>
              <a:rPr dirty="0" sz="2900" spc="-110">
                <a:latin typeface="Trebuchet MS"/>
                <a:cs typeface="Trebuchet MS"/>
              </a:rPr>
              <a:t>na  </a:t>
            </a:r>
            <a:r>
              <a:rPr dirty="0" sz="2900" spc="-170">
                <a:latin typeface="Trebuchet MS"/>
                <a:cs typeface="Trebuchet MS"/>
              </a:rPr>
              <a:t>testa, </a:t>
            </a:r>
            <a:r>
              <a:rPr dirty="0" sz="2900" spc="-140">
                <a:latin typeface="Trebuchet MS"/>
                <a:cs typeface="Trebuchet MS"/>
              </a:rPr>
              <a:t>e </a:t>
            </a:r>
            <a:r>
              <a:rPr dirty="0" sz="2900" spc="-165">
                <a:latin typeface="Trebuchet MS"/>
                <a:cs typeface="Trebuchet MS"/>
              </a:rPr>
              <a:t>ela </a:t>
            </a:r>
            <a:r>
              <a:rPr dirty="0" sz="2900" spc="-145">
                <a:latin typeface="Trebuchet MS"/>
                <a:cs typeface="Trebuchet MS"/>
              </a:rPr>
              <a:t>beijou‐me </a:t>
            </a:r>
            <a:r>
              <a:rPr dirty="0" sz="2900" spc="-100">
                <a:latin typeface="Trebuchet MS"/>
                <a:cs typeface="Trebuchet MS"/>
              </a:rPr>
              <a:t>na</a:t>
            </a:r>
            <a:r>
              <a:rPr dirty="0" sz="2900" spc="-515">
                <a:latin typeface="Trebuchet MS"/>
                <a:cs typeface="Trebuchet MS"/>
              </a:rPr>
              <a:t> </a:t>
            </a:r>
            <a:r>
              <a:rPr dirty="0" sz="2900" spc="-170">
                <a:latin typeface="Trebuchet MS"/>
                <a:cs typeface="Trebuchet MS"/>
              </a:rPr>
              <a:t>testa.</a:t>
            </a:r>
            <a:endParaRPr sz="2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0935" y="214121"/>
            <a:ext cx="8558530" cy="6271260"/>
          </a:xfrm>
          <a:prstGeom prst="rect">
            <a:avLst/>
          </a:prstGeom>
        </p:spPr>
        <p:txBody>
          <a:bodyPr wrap="square" lIns="0" tIns="95885" rIns="0" bIns="0" rtlCol="0" vert="horz">
            <a:spAutoFit/>
          </a:bodyPr>
          <a:lstStyle/>
          <a:p>
            <a:pPr algn="just" marL="12700" marR="5080">
              <a:lnSpc>
                <a:spcPct val="79800"/>
              </a:lnSpc>
              <a:spcBef>
                <a:spcPts val="755"/>
              </a:spcBef>
            </a:pPr>
            <a:r>
              <a:rPr dirty="0" sz="2700" spc="-65">
                <a:latin typeface="Trebuchet MS"/>
                <a:cs typeface="Trebuchet MS"/>
              </a:rPr>
              <a:t>Quando </a:t>
            </a:r>
            <a:r>
              <a:rPr dirty="0" sz="2700" spc="-120">
                <a:latin typeface="Trebuchet MS"/>
                <a:cs typeface="Trebuchet MS"/>
              </a:rPr>
              <a:t>enxotada </a:t>
            </a:r>
            <a:r>
              <a:rPr dirty="0" sz="2700" spc="-80">
                <a:latin typeface="Trebuchet MS"/>
                <a:cs typeface="Trebuchet MS"/>
              </a:rPr>
              <a:t>por </a:t>
            </a:r>
            <a:r>
              <a:rPr dirty="0" sz="2700" spc="-160">
                <a:latin typeface="Trebuchet MS"/>
                <a:cs typeface="Trebuchet MS"/>
              </a:rPr>
              <a:t>mim, </a:t>
            </a:r>
            <a:r>
              <a:rPr dirty="0" sz="2700" spc="-120">
                <a:latin typeface="Trebuchet MS"/>
                <a:cs typeface="Trebuchet MS"/>
              </a:rPr>
              <a:t>foi </a:t>
            </a:r>
            <a:r>
              <a:rPr dirty="0" sz="2700" spc="-80">
                <a:latin typeface="Trebuchet MS"/>
                <a:cs typeface="Trebuchet MS"/>
              </a:rPr>
              <a:t>pousar </a:t>
            </a:r>
            <a:r>
              <a:rPr dirty="0" sz="2700" spc="-100">
                <a:latin typeface="Trebuchet MS"/>
                <a:cs typeface="Trebuchet MS"/>
              </a:rPr>
              <a:t>na </a:t>
            </a:r>
            <a:r>
              <a:rPr dirty="0" sz="2700" spc="-155">
                <a:latin typeface="Trebuchet MS"/>
                <a:cs typeface="Trebuchet MS"/>
              </a:rPr>
              <a:t>vidraça, </a:t>
            </a:r>
            <a:r>
              <a:rPr dirty="0" sz="2700" spc="-110">
                <a:latin typeface="Trebuchet MS"/>
                <a:cs typeface="Trebuchet MS"/>
              </a:rPr>
              <a:t>viu </a:t>
            </a:r>
            <a:r>
              <a:rPr dirty="0" sz="2700" spc="-140">
                <a:latin typeface="Trebuchet MS"/>
                <a:cs typeface="Trebuchet MS"/>
              </a:rPr>
              <a:t>dali </a:t>
            </a:r>
            <a:r>
              <a:rPr dirty="0" sz="2700" spc="-30">
                <a:latin typeface="Trebuchet MS"/>
                <a:cs typeface="Trebuchet MS"/>
              </a:rPr>
              <a:t>o  </a:t>
            </a:r>
            <a:r>
              <a:rPr dirty="0" sz="2700" spc="-125">
                <a:latin typeface="Trebuchet MS"/>
                <a:cs typeface="Trebuchet MS"/>
              </a:rPr>
              <a:t>retrato </a:t>
            </a:r>
            <a:r>
              <a:rPr dirty="0" sz="2700" spc="-114">
                <a:latin typeface="Trebuchet MS"/>
                <a:cs typeface="Trebuchet MS"/>
              </a:rPr>
              <a:t>de </a:t>
            </a:r>
            <a:r>
              <a:rPr dirty="0" sz="2700" spc="-95">
                <a:latin typeface="Trebuchet MS"/>
                <a:cs typeface="Trebuchet MS"/>
              </a:rPr>
              <a:t>meu </a:t>
            </a:r>
            <a:r>
              <a:rPr dirty="0" sz="2700" spc="-175">
                <a:latin typeface="Trebuchet MS"/>
                <a:cs typeface="Trebuchet MS"/>
              </a:rPr>
              <a:t>pai, </a:t>
            </a:r>
            <a:r>
              <a:rPr dirty="0" sz="2700" spc="-130">
                <a:latin typeface="Trebuchet MS"/>
                <a:cs typeface="Trebuchet MS"/>
              </a:rPr>
              <a:t>e </a:t>
            </a:r>
            <a:r>
              <a:rPr dirty="0" sz="2700" spc="-80">
                <a:latin typeface="Trebuchet MS"/>
                <a:cs typeface="Trebuchet MS"/>
              </a:rPr>
              <a:t>não </a:t>
            </a:r>
            <a:r>
              <a:rPr dirty="0" sz="2700" spc="-130">
                <a:latin typeface="Trebuchet MS"/>
                <a:cs typeface="Trebuchet MS"/>
              </a:rPr>
              <a:t>é </a:t>
            </a:r>
            <a:r>
              <a:rPr dirty="0" sz="2700" spc="-105">
                <a:latin typeface="Trebuchet MS"/>
                <a:cs typeface="Trebuchet MS"/>
              </a:rPr>
              <a:t>impossível </a:t>
            </a:r>
            <a:r>
              <a:rPr dirty="0" sz="2700" spc="-100">
                <a:latin typeface="Trebuchet MS"/>
                <a:cs typeface="Trebuchet MS"/>
              </a:rPr>
              <a:t>que </a:t>
            </a:r>
            <a:r>
              <a:rPr dirty="0" sz="2700" spc="-105">
                <a:latin typeface="Trebuchet MS"/>
                <a:cs typeface="Trebuchet MS"/>
              </a:rPr>
              <a:t>descobrisse </a:t>
            </a:r>
            <a:r>
              <a:rPr dirty="0" sz="2700" spc="-130">
                <a:latin typeface="Trebuchet MS"/>
                <a:cs typeface="Trebuchet MS"/>
              </a:rPr>
              <a:t>meia  </a:t>
            </a:r>
            <a:r>
              <a:rPr dirty="0" sz="2700" spc="-140">
                <a:latin typeface="Trebuchet MS"/>
                <a:cs typeface="Trebuchet MS"/>
              </a:rPr>
              <a:t>verdade, </a:t>
            </a:r>
            <a:r>
              <a:rPr dirty="0" sz="2700" spc="-130">
                <a:latin typeface="Trebuchet MS"/>
                <a:cs typeface="Trebuchet MS"/>
              </a:rPr>
              <a:t>a </a:t>
            </a:r>
            <a:r>
              <a:rPr dirty="0" sz="2700" spc="-140">
                <a:latin typeface="Trebuchet MS"/>
                <a:cs typeface="Trebuchet MS"/>
              </a:rPr>
              <a:t>saber, </a:t>
            </a:r>
            <a:r>
              <a:rPr dirty="0" sz="2700" spc="-100">
                <a:latin typeface="Trebuchet MS"/>
                <a:cs typeface="Trebuchet MS"/>
              </a:rPr>
              <a:t>que </a:t>
            </a:r>
            <a:r>
              <a:rPr dirty="0" sz="2700" spc="-120">
                <a:latin typeface="Trebuchet MS"/>
                <a:cs typeface="Trebuchet MS"/>
              </a:rPr>
              <a:t>estava </a:t>
            </a:r>
            <a:r>
              <a:rPr dirty="0" sz="2700" spc="-155">
                <a:latin typeface="Trebuchet MS"/>
                <a:cs typeface="Trebuchet MS"/>
              </a:rPr>
              <a:t>ali </a:t>
            </a:r>
            <a:r>
              <a:rPr dirty="0" sz="2700" spc="-30">
                <a:latin typeface="Trebuchet MS"/>
                <a:cs typeface="Trebuchet MS"/>
              </a:rPr>
              <a:t>o </a:t>
            </a:r>
            <a:r>
              <a:rPr dirty="0" sz="2700" spc="-125">
                <a:latin typeface="Trebuchet MS"/>
                <a:cs typeface="Trebuchet MS"/>
              </a:rPr>
              <a:t>pai </a:t>
            </a:r>
            <a:r>
              <a:rPr dirty="0" sz="2700" spc="-60">
                <a:latin typeface="Trebuchet MS"/>
                <a:cs typeface="Trebuchet MS"/>
              </a:rPr>
              <a:t>do </a:t>
            </a:r>
            <a:r>
              <a:rPr dirty="0" sz="2700" spc="-105">
                <a:latin typeface="Trebuchet MS"/>
                <a:cs typeface="Trebuchet MS"/>
              </a:rPr>
              <a:t>inventor </a:t>
            </a:r>
            <a:r>
              <a:rPr dirty="0" sz="2700" spc="-100">
                <a:latin typeface="Trebuchet MS"/>
                <a:cs typeface="Trebuchet MS"/>
              </a:rPr>
              <a:t>das  </a:t>
            </a:r>
            <a:r>
              <a:rPr dirty="0" sz="2700" spc="-125">
                <a:latin typeface="Trebuchet MS"/>
                <a:cs typeface="Trebuchet MS"/>
              </a:rPr>
              <a:t>borboletas, </a:t>
            </a:r>
            <a:r>
              <a:rPr dirty="0" sz="2700" spc="-130">
                <a:latin typeface="Trebuchet MS"/>
                <a:cs typeface="Trebuchet MS"/>
              </a:rPr>
              <a:t>e </a:t>
            </a:r>
            <a:r>
              <a:rPr dirty="0" sz="2700" spc="-60">
                <a:latin typeface="Trebuchet MS"/>
                <a:cs typeface="Trebuchet MS"/>
              </a:rPr>
              <a:t>voou </a:t>
            </a:r>
            <a:r>
              <a:rPr dirty="0" sz="2700" spc="-130">
                <a:latin typeface="Trebuchet MS"/>
                <a:cs typeface="Trebuchet MS"/>
              </a:rPr>
              <a:t>a pedir‐lhe</a:t>
            </a:r>
            <a:r>
              <a:rPr dirty="0" sz="2700" spc="-565">
                <a:latin typeface="Trebuchet MS"/>
                <a:cs typeface="Trebuchet MS"/>
              </a:rPr>
              <a:t> </a:t>
            </a:r>
            <a:r>
              <a:rPr dirty="0" sz="2700" spc="-135">
                <a:latin typeface="Trebuchet MS"/>
                <a:cs typeface="Trebuchet MS"/>
              </a:rPr>
              <a:t>misericórdia.</a:t>
            </a:r>
            <a:endParaRPr sz="2700">
              <a:latin typeface="Trebuchet MS"/>
              <a:cs typeface="Trebuchet MS"/>
            </a:endParaRPr>
          </a:p>
          <a:p>
            <a:pPr algn="just" marL="12700" marR="5080" indent="914400">
              <a:lnSpc>
                <a:spcPct val="79900"/>
              </a:lnSpc>
              <a:spcBef>
                <a:spcPts val="650"/>
              </a:spcBef>
            </a:pPr>
            <a:r>
              <a:rPr dirty="0" sz="2700" spc="-85">
                <a:latin typeface="Trebuchet MS"/>
                <a:cs typeface="Trebuchet MS"/>
              </a:rPr>
              <a:t>Pois </a:t>
            </a:r>
            <a:r>
              <a:rPr dirty="0" sz="2700" spc="-75">
                <a:latin typeface="Trebuchet MS"/>
                <a:cs typeface="Trebuchet MS"/>
              </a:rPr>
              <a:t>um </a:t>
            </a:r>
            <a:r>
              <a:rPr dirty="0" sz="2700" spc="-105">
                <a:latin typeface="Trebuchet MS"/>
                <a:cs typeface="Trebuchet MS"/>
              </a:rPr>
              <a:t>golpe </a:t>
            </a:r>
            <a:r>
              <a:rPr dirty="0" sz="2700" spc="-114">
                <a:latin typeface="Trebuchet MS"/>
                <a:cs typeface="Trebuchet MS"/>
              </a:rPr>
              <a:t>de </a:t>
            </a:r>
            <a:r>
              <a:rPr dirty="0" sz="2700" spc="-120">
                <a:latin typeface="Trebuchet MS"/>
                <a:cs typeface="Trebuchet MS"/>
              </a:rPr>
              <a:t>toalha </a:t>
            </a:r>
            <a:r>
              <a:rPr dirty="0" sz="2700" spc="-105">
                <a:latin typeface="Trebuchet MS"/>
                <a:cs typeface="Trebuchet MS"/>
              </a:rPr>
              <a:t>rematou </a:t>
            </a:r>
            <a:r>
              <a:rPr dirty="0" sz="2700" spc="-130">
                <a:latin typeface="Trebuchet MS"/>
                <a:cs typeface="Trebuchet MS"/>
              </a:rPr>
              <a:t>a </a:t>
            </a:r>
            <a:r>
              <a:rPr dirty="0" sz="2700" spc="-140">
                <a:latin typeface="Trebuchet MS"/>
                <a:cs typeface="Trebuchet MS"/>
              </a:rPr>
              <a:t>aventura. </a:t>
            </a:r>
            <a:r>
              <a:rPr dirty="0" sz="2700" spc="-50">
                <a:latin typeface="Trebuchet MS"/>
                <a:cs typeface="Trebuchet MS"/>
              </a:rPr>
              <a:t>Não </a:t>
            </a:r>
            <a:r>
              <a:rPr dirty="0" sz="2700" spc="-130">
                <a:latin typeface="Trebuchet MS"/>
                <a:cs typeface="Trebuchet MS"/>
              </a:rPr>
              <a:t>lhe  </a:t>
            </a:r>
            <a:r>
              <a:rPr dirty="0" sz="2700" spc="-120">
                <a:latin typeface="Trebuchet MS"/>
                <a:cs typeface="Trebuchet MS"/>
              </a:rPr>
              <a:t>valeu </a:t>
            </a:r>
            <a:r>
              <a:rPr dirty="0" sz="2700" spc="-130">
                <a:latin typeface="Trebuchet MS"/>
                <a:cs typeface="Trebuchet MS"/>
              </a:rPr>
              <a:t>a </a:t>
            </a:r>
            <a:r>
              <a:rPr dirty="0" sz="2700" spc="-110">
                <a:latin typeface="Trebuchet MS"/>
                <a:cs typeface="Trebuchet MS"/>
              </a:rPr>
              <a:t>imensidade </a:t>
            </a:r>
            <a:r>
              <a:rPr dirty="0" sz="2700" spc="-185">
                <a:latin typeface="Trebuchet MS"/>
                <a:cs typeface="Trebuchet MS"/>
              </a:rPr>
              <a:t>azul, </a:t>
            </a:r>
            <a:r>
              <a:rPr dirty="0" sz="2700" spc="-100">
                <a:latin typeface="Trebuchet MS"/>
                <a:cs typeface="Trebuchet MS"/>
              </a:rPr>
              <a:t>nem </a:t>
            </a:r>
            <a:r>
              <a:rPr dirty="0" sz="2700" spc="-130">
                <a:latin typeface="Trebuchet MS"/>
                <a:cs typeface="Trebuchet MS"/>
              </a:rPr>
              <a:t>a alegria </a:t>
            </a:r>
            <a:r>
              <a:rPr dirty="0" sz="2700" spc="-90">
                <a:latin typeface="Trebuchet MS"/>
                <a:cs typeface="Trebuchet MS"/>
              </a:rPr>
              <a:t>das </a:t>
            </a:r>
            <a:r>
              <a:rPr dirty="0" sz="2700" spc="-145">
                <a:latin typeface="Trebuchet MS"/>
                <a:cs typeface="Trebuchet MS"/>
              </a:rPr>
              <a:t>flores, </a:t>
            </a:r>
            <a:r>
              <a:rPr dirty="0" sz="2700" spc="-100">
                <a:latin typeface="Trebuchet MS"/>
                <a:cs typeface="Trebuchet MS"/>
              </a:rPr>
              <a:t>nem </a:t>
            </a:r>
            <a:r>
              <a:rPr dirty="0" sz="2700" spc="-130">
                <a:latin typeface="Trebuchet MS"/>
                <a:cs typeface="Trebuchet MS"/>
              </a:rPr>
              <a:t>a  </a:t>
            </a:r>
            <a:r>
              <a:rPr dirty="0" sz="2700" spc="-90">
                <a:latin typeface="Trebuchet MS"/>
                <a:cs typeface="Trebuchet MS"/>
              </a:rPr>
              <a:t>pompa das </a:t>
            </a:r>
            <a:r>
              <a:rPr dirty="0" sz="2700" spc="-105">
                <a:latin typeface="Trebuchet MS"/>
                <a:cs typeface="Trebuchet MS"/>
              </a:rPr>
              <a:t>folhas </a:t>
            </a:r>
            <a:r>
              <a:rPr dirty="0" sz="2700" spc="-135">
                <a:latin typeface="Trebuchet MS"/>
                <a:cs typeface="Trebuchet MS"/>
              </a:rPr>
              <a:t>verdes, </a:t>
            </a:r>
            <a:r>
              <a:rPr dirty="0" sz="2700" spc="-120">
                <a:latin typeface="Trebuchet MS"/>
                <a:cs typeface="Trebuchet MS"/>
              </a:rPr>
              <a:t>contra </a:t>
            </a:r>
            <a:r>
              <a:rPr dirty="0" sz="2700" spc="-95">
                <a:latin typeface="Trebuchet MS"/>
                <a:cs typeface="Trebuchet MS"/>
              </a:rPr>
              <a:t>uma </a:t>
            </a:r>
            <a:r>
              <a:rPr dirty="0" sz="2700" spc="-120">
                <a:latin typeface="Trebuchet MS"/>
                <a:cs typeface="Trebuchet MS"/>
              </a:rPr>
              <a:t>toalha </a:t>
            </a:r>
            <a:r>
              <a:rPr dirty="0" sz="2700" spc="-114">
                <a:latin typeface="Trebuchet MS"/>
                <a:cs typeface="Trebuchet MS"/>
              </a:rPr>
              <a:t>de </a:t>
            </a:r>
            <a:r>
              <a:rPr dirty="0" sz="2700" spc="-120">
                <a:latin typeface="Trebuchet MS"/>
                <a:cs typeface="Trebuchet MS"/>
              </a:rPr>
              <a:t>rosto, </a:t>
            </a:r>
            <a:r>
              <a:rPr dirty="0" sz="2700" spc="-80">
                <a:latin typeface="Trebuchet MS"/>
                <a:cs typeface="Trebuchet MS"/>
              </a:rPr>
              <a:t>dois  </a:t>
            </a:r>
            <a:r>
              <a:rPr dirty="0" sz="2700" spc="-95">
                <a:latin typeface="Trebuchet MS"/>
                <a:cs typeface="Trebuchet MS"/>
              </a:rPr>
              <a:t>palmos </a:t>
            </a:r>
            <a:r>
              <a:rPr dirty="0" sz="2700" spc="-114">
                <a:latin typeface="Trebuchet MS"/>
                <a:cs typeface="Trebuchet MS"/>
              </a:rPr>
              <a:t>de </a:t>
            </a:r>
            <a:r>
              <a:rPr dirty="0" sz="2700" spc="-100">
                <a:latin typeface="Trebuchet MS"/>
                <a:cs typeface="Trebuchet MS"/>
              </a:rPr>
              <a:t>linho </a:t>
            </a:r>
            <a:r>
              <a:rPr dirty="0" sz="2700" spc="-175">
                <a:latin typeface="Trebuchet MS"/>
                <a:cs typeface="Trebuchet MS"/>
              </a:rPr>
              <a:t>cru. </a:t>
            </a:r>
            <a:r>
              <a:rPr dirty="0" sz="2700" spc="-155">
                <a:latin typeface="Trebuchet MS"/>
                <a:cs typeface="Trebuchet MS"/>
              </a:rPr>
              <a:t>Vejam </a:t>
            </a:r>
            <a:r>
              <a:rPr dirty="0" sz="2700" spc="-85">
                <a:latin typeface="Trebuchet MS"/>
                <a:cs typeface="Trebuchet MS"/>
              </a:rPr>
              <a:t>como </a:t>
            </a:r>
            <a:r>
              <a:rPr dirty="0" sz="2700" spc="-130">
                <a:latin typeface="Trebuchet MS"/>
                <a:cs typeface="Trebuchet MS"/>
              </a:rPr>
              <a:t>é </a:t>
            </a:r>
            <a:r>
              <a:rPr dirty="0" sz="2700" spc="-70">
                <a:latin typeface="Trebuchet MS"/>
                <a:cs typeface="Trebuchet MS"/>
              </a:rPr>
              <a:t>bom </a:t>
            </a:r>
            <a:r>
              <a:rPr dirty="0" sz="2700" spc="-95">
                <a:latin typeface="Trebuchet MS"/>
                <a:cs typeface="Trebuchet MS"/>
              </a:rPr>
              <a:t>ser superior às  </a:t>
            </a:r>
            <a:r>
              <a:rPr dirty="0" sz="2700" spc="-105">
                <a:latin typeface="Trebuchet MS"/>
                <a:cs typeface="Trebuchet MS"/>
              </a:rPr>
              <a:t>borboletas! </a:t>
            </a:r>
            <a:r>
              <a:rPr dirty="0" sz="2700" spc="-125">
                <a:latin typeface="Trebuchet MS"/>
                <a:cs typeface="Trebuchet MS"/>
              </a:rPr>
              <a:t>Porque, </a:t>
            </a:r>
            <a:r>
              <a:rPr dirty="0" sz="2700" spc="-130">
                <a:latin typeface="Trebuchet MS"/>
                <a:cs typeface="Trebuchet MS"/>
              </a:rPr>
              <a:t>é justo </a:t>
            </a:r>
            <a:r>
              <a:rPr dirty="0" sz="2700" spc="-165">
                <a:latin typeface="Trebuchet MS"/>
                <a:cs typeface="Trebuchet MS"/>
              </a:rPr>
              <a:t>dizê‐lo, </a:t>
            </a:r>
            <a:r>
              <a:rPr dirty="0" sz="2700" spc="-90">
                <a:latin typeface="Trebuchet MS"/>
                <a:cs typeface="Trebuchet MS"/>
              </a:rPr>
              <a:t>se </a:t>
            </a:r>
            <a:r>
              <a:rPr dirty="0" sz="2700" spc="-145">
                <a:latin typeface="Trebuchet MS"/>
                <a:cs typeface="Trebuchet MS"/>
              </a:rPr>
              <a:t>ela </a:t>
            </a:r>
            <a:r>
              <a:rPr dirty="0" sz="2700" spc="-85">
                <a:latin typeface="Trebuchet MS"/>
                <a:cs typeface="Trebuchet MS"/>
              </a:rPr>
              <a:t>fosse </a:t>
            </a:r>
            <a:r>
              <a:rPr dirty="0" sz="2700" spc="-185">
                <a:latin typeface="Trebuchet MS"/>
                <a:cs typeface="Trebuchet MS"/>
              </a:rPr>
              <a:t>azul, </a:t>
            </a:r>
            <a:r>
              <a:rPr dirty="0" sz="2700" spc="-45">
                <a:latin typeface="Trebuchet MS"/>
                <a:cs typeface="Trebuchet MS"/>
              </a:rPr>
              <a:t>ou </a:t>
            </a:r>
            <a:r>
              <a:rPr dirty="0" sz="2700" spc="-114">
                <a:latin typeface="Trebuchet MS"/>
                <a:cs typeface="Trebuchet MS"/>
              </a:rPr>
              <a:t>cor  de </a:t>
            </a:r>
            <a:r>
              <a:rPr dirty="0" sz="2700" spc="-180">
                <a:latin typeface="Trebuchet MS"/>
                <a:cs typeface="Trebuchet MS"/>
              </a:rPr>
              <a:t>laranja, </a:t>
            </a:r>
            <a:r>
              <a:rPr dirty="0" sz="2700" spc="-75">
                <a:latin typeface="Trebuchet MS"/>
                <a:cs typeface="Trebuchet MS"/>
              </a:rPr>
              <a:t>não </a:t>
            </a:r>
            <a:r>
              <a:rPr dirty="0" sz="2700" spc="-140">
                <a:latin typeface="Trebuchet MS"/>
                <a:cs typeface="Trebuchet MS"/>
              </a:rPr>
              <a:t>teria </a:t>
            </a:r>
            <a:r>
              <a:rPr dirty="0" sz="2700" spc="-105">
                <a:latin typeface="Trebuchet MS"/>
                <a:cs typeface="Trebuchet MS"/>
              </a:rPr>
              <a:t>mais </a:t>
            </a:r>
            <a:r>
              <a:rPr dirty="0" sz="2700" spc="-95">
                <a:latin typeface="Trebuchet MS"/>
                <a:cs typeface="Trebuchet MS"/>
              </a:rPr>
              <a:t>segura </a:t>
            </a:r>
            <a:r>
              <a:rPr dirty="0" sz="2700" spc="-130">
                <a:latin typeface="Trebuchet MS"/>
                <a:cs typeface="Trebuchet MS"/>
              </a:rPr>
              <a:t>a </a:t>
            </a:r>
            <a:r>
              <a:rPr dirty="0" sz="2700" spc="-150">
                <a:latin typeface="Trebuchet MS"/>
                <a:cs typeface="Trebuchet MS"/>
              </a:rPr>
              <a:t>vida; </a:t>
            </a:r>
            <a:r>
              <a:rPr dirty="0" sz="2700" spc="-75">
                <a:latin typeface="Trebuchet MS"/>
                <a:cs typeface="Trebuchet MS"/>
              </a:rPr>
              <a:t>não </a:t>
            </a:r>
            <a:r>
              <a:rPr dirty="0" sz="2700" spc="-125">
                <a:latin typeface="Trebuchet MS"/>
                <a:cs typeface="Trebuchet MS"/>
              </a:rPr>
              <a:t>era </a:t>
            </a:r>
            <a:r>
              <a:rPr dirty="0" sz="2700" spc="-105">
                <a:latin typeface="Trebuchet MS"/>
                <a:cs typeface="Trebuchet MS"/>
              </a:rPr>
              <a:t>impossível  </a:t>
            </a:r>
            <a:r>
              <a:rPr dirty="0" sz="2700" spc="-100">
                <a:latin typeface="Trebuchet MS"/>
                <a:cs typeface="Trebuchet MS"/>
              </a:rPr>
              <a:t>que eu </a:t>
            </a:r>
            <a:r>
              <a:rPr dirty="0" sz="2700" spc="-130">
                <a:latin typeface="Trebuchet MS"/>
                <a:cs typeface="Trebuchet MS"/>
              </a:rPr>
              <a:t>a </a:t>
            </a:r>
            <a:r>
              <a:rPr dirty="0" sz="2700" spc="-105">
                <a:latin typeface="Trebuchet MS"/>
                <a:cs typeface="Trebuchet MS"/>
              </a:rPr>
              <a:t>atravessasse com </a:t>
            </a:r>
            <a:r>
              <a:rPr dirty="0" sz="2700" spc="-75">
                <a:latin typeface="Trebuchet MS"/>
                <a:cs typeface="Trebuchet MS"/>
              </a:rPr>
              <a:t>um </a:t>
            </a:r>
            <a:r>
              <a:rPr dirty="0" sz="2700" spc="-165">
                <a:latin typeface="Trebuchet MS"/>
                <a:cs typeface="Trebuchet MS"/>
              </a:rPr>
              <a:t>alfinete, </a:t>
            </a:r>
            <a:r>
              <a:rPr dirty="0" sz="2700" spc="-120">
                <a:latin typeface="Trebuchet MS"/>
                <a:cs typeface="Trebuchet MS"/>
              </a:rPr>
              <a:t>para </a:t>
            </a:r>
            <a:r>
              <a:rPr dirty="0" sz="2700" spc="-125">
                <a:latin typeface="Trebuchet MS"/>
                <a:cs typeface="Trebuchet MS"/>
              </a:rPr>
              <a:t>recreio </a:t>
            </a:r>
            <a:r>
              <a:rPr dirty="0" sz="2700" spc="-55">
                <a:latin typeface="Trebuchet MS"/>
                <a:cs typeface="Trebuchet MS"/>
              </a:rPr>
              <a:t>dos  </a:t>
            </a:r>
            <a:r>
              <a:rPr dirty="0" sz="2700" spc="-110">
                <a:latin typeface="Trebuchet MS"/>
                <a:cs typeface="Trebuchet MS"/>
              </a:rPr>
              <a:t>olhos.</a:t>
            </a:r>
            <a:endParaRPr sz="2700">
              <a:latin typeface="Trebuchet MS"/>
              <a:cs typeface="Trebuchet MS"/>
            </a:endParaRPr>
          </a:p>
          <a:p>
            <a:pPr algn="just" marL="12700" marR="5715">
              <a:lnSpc>
                <a:spcPct val="79900"/>
              </a:lnSpc>
              <a:spcBef>
                <a:spcPts val="645"/>
              </a:spcBef>
            </a:pPr>
            <a:r>
              <a:rPr dirty="0" sz="2700" spc="-50">
                <a:latin typeface="Trebuchet MS"/>
                <a:cs typeface="Trebuchet MS"/>
              </a:rPr>
              <a:t>Não </a:t>
            </a:r>
            <a:r>
              <a:rPr dirty="0" sz="2700" spc="-175">
                <a:latin typeface="Trebuchet MS"/>
                <a:cs typeface="Trebuchet MS"/>
              </a:rPr>
              <a:t>era. </a:t>
            </a:r>
            <a:r>
              <a:rPr dirty="0" sz="2700" spc="-125">
                <a:latin typeface="Trebuchet MS"/>
                <a:cs typeface="Trebuchet MS"/>
              </a:rPr>
              <a:t>Esta </a:t>
            </a:r>
            <a:r>
              <a:rPr dirty="0" sz="2700" spc="-130">
                <a:latin typeface="Trebuchet MS"/>
                <a:cs typeface="Trebuchet MS"/>
              </a:rPr>
              <a:t>última </a:t>
            </a:r>
            <a:r>
              <a:rPr dirty="0" sz="2700" spc="-135">
                <a:latin typeface="Trebuchet MS"/>
                <a:cs typeface="Trebuchet MS"/>
              </a:rPr>
              <a:t>idéia </a:t>
            </a:r>
            <a:r>
              <a:rPr dirty="0" sz="2700" spc="-125">
                <a:latin typeface="Trebuchet MS"/>
                <a:cs typeface="Trebuchet MS"/>
              </a:rPr>
              <a:t>restituiu‐me </a:t>
            </a:r>
            <a:r>
              <a:rPr dirty="0" sz="2700" spc="-130">
                <a:latin typeface="Trebuchet MS"/>
                <a:cs typeface="Trebuchet MS"/>
              </a:rPr>
              <a:t>a </a:t>
            </a:r>
            <a:r>
              <a:rPr dirty="0" sz="2700" spc="-120">
                <a:latin typeface="Trebuchet MS"/>
                <a:cs typeface="Trebuchet MS"/>
              </a:rPr>
              <a:t>consolação; </a:t>
            </a:r>
            <a:r>
              <a:rPr dirty="0" sz="2700" spc="-95">
                <a:latin typeface="Trebuchet MS"/>
                <a:cs typeface="Trebuchet MS"/>
              </a:rPr>
              <a:t>uni </a:t>
            </a:r>
            <a:r>
              <a:rPr dirty="0" sz="2700" spc="-30">
                <a:latin typeface="Trebuchet MS"/>
                <a:cs typeface="Trebuchet MS"/>
              </a:rPr>
              <a:t>o  </a:t>
            </a:r>
            <a:r>
              <a:rPr dirty="0" sz="2700" spc="-90">
                <a:latin typeface="Trebuchet MS"/>
                <a:cs typeface="Trebuchet MS"/>
              </a:rPr>
              <a:t>dedo </a:t>
            </a:r>
            <a:r>
              <a:rPr dirty="0" sz="2700" spc="-105">
                <a:latin typeface="Trebuchet MS"/>
                <a:cs typeface="Trebuchet MS"/>
              </a:rPr>
              <a:t>grande </a:t>
            </a:r>
            <a:r>
              <a:rPr dirty="0" sz="2700" spc="-80">
                <a:latin typeface="Trebuchet MS"/>
                <a:cs typeface="Trebuchet MS"/>
              </a:rPr>
              <a:t>ao </a:t>
            </a:r>
            <a:r>
              <a:rPr dirty="0" sz="2700" spc="-140">
                <a:latin typeface="Trebuchet MS"/>
                <a:cs typeface="Trebuchet MS"/>
              </a:rPr>
              <a:t>polegar, </a:t>
            </a:r>
            <a:r>
              <a:rPr dirty="0" sz="2700" spc="-110">
                <a:latin typeface="Trebuchet MS"/>
                <a:cs typeface="Trebuchet MS"/>
              </a:rPr>
              <a:t>despedi </a:t>
            </a:r>
            <a:r>
              <a:rPr dirty="0" sz="2700" spc="-75">
                <a:latin typeface="Trebuchet MS"/>
                <a:cs typeface="Trebuchet MS"/>
              </a:rPr>
              <a:t>um </a:t>
            </a:r>
            <a:r>
              <a:rPr dirty="0" sz="2700" spc="-114">
                <a:latin typeface="Trebuchet MS"/>
                <a:cs typeface="Trebuchet MS"/>
              </a:rPr>
              <a:t>piparote </a:t>
            </a:r>
            <a:r>
              <a:rPr dirty="0" sz="2700" spc="-130">
                <a:latin typeface="Trebuchet MS"/>
                <a:cs typeface="Trebuchet MS"/>
              </a:rPr>
              <a:t>e </a:t>
            </a:r>
            <a:r>
              <a:rPr dirty="0" sz="2700" spc="-30">
                <a:latin typeface="Trebuchet MS"/>
                <a:cs typeface="Trebuchet MS"/>
              </a:rPr>
              <a:t>o </a:t>
            </a:r>
            <a:r>
              <a:rPr dirty="0" sz="2700" spc="-130">
                <a:latin typeface="Trebuchet MS"/>
                <a:cs typeface="Trebuchet MS"/>
              </a:rPr>
              <a:t>cadáver  </a:t>
            </a:r>
            <a:r>
              <a:rPr dirty="0" sz="2700" spc="-140">
                <a:latin typeface="Trebuchet MS"/>
                <a:cs typeface="Trebuchet MS"/>
              </a:rPr>
              <a:t>caiu</a:t>
            </a:r>
            <a:r>
              <a:rPr dirty="0" sz="2700" spc="530">
                <a:latin typeface="Trebuchet MS"/>
                <a:cs typeface="Trebuchet MS"/>
              </a:rPr>
              <a:t> </a:t>
            </a:r>
            <a:r>
              <a:rPr dirty="0" sz="2700" spc="-45">
                <a:latin typeface="Trebuchet MS"/>
                <a:cs typeface="Trebuchet MS"/>
              </a:rPr>
              <a:t>no </a:t>
            </a:r>
            <a:r>
              <a:rPr dirty="0" sz="2700" spc="-180">
                <a:latin typeface="Trebuchet MS"/>
                <a:cs typeface="Trebuchet MS"/>
              </a:rPr>
              <a:t>jardim. </a:t>
            </a:r>
            <a:r>
              <a:rPr dirty="0" sz="2700" spc="-125">
                <a:latin typeface="Trebuchet MS"/>
                <a:cs typeface="Trebuchet MS"/>
              </a:rPr>
              <a:t>Era </a:t>
            </a:r>
            <a:r>
              <a:rPr dirty="0" sz="2700" spc="-135">
                <a:latin typeface="Trebuchet MS"/>
                <a:cs typeface="Trebuchet MS"/>
              </a:rPr>
              <a:t>tempo; </a:t>
            </a:r>
            <a:r>
              <a:rPr dirty="0" sz="2700" spc="-140">
                <a:latin typeface="Trebuchet MS"/>
                <a:cs typeface="Trebuchet MS"/>
              </a:rPr>
              <a:t>aí  </a:t>
            </a:r>
            <a:r>
              <a:rPr dirty="0" sz="2700" spc="-100">
                <a:latin typeface="Trebuchet MS"/>
                <a:cs typeface="Trebuchet MS"/>
              </a:rPr>
              <a:t>vinham </a:t>
            </a:r>
            <a:r>
              <a:rPr dirty="0" sz="2700" spc="-240">
                <a:latin typeface="Trebuchet MS"/>
                <a:cs typeface="Trebuchet MS"/>
              </a:rPr>
              <a:t>já  </a:t>
            </a:r>
            <a:r>
              <a:rPr dirty="0" sz="2700" spc="-85">
                <a:latin typeface="Trebuchet MS"/>
                <a:cs typeface="Trebuchet MS"/>
              </a:rPr>
              <a:t>as </a:t>
            </a:r>
            <a:r>
              <a:rPr dirty="0" sz="2700" spc="-100">
                <a:latin typeface="Trebuchet MS"/>
                <a:cs typeface="Trebuchet MS"/>
              </a:rPr>
              <a:t>providas  </a:t>
            </a:r>
            <a:r>
              <a:rPr dirty="0" sz="2700" spc="-160">
                <a:latin typeface="Trebuchet MS"/>
                <a:cs typeface="Trebuchet MS"/>
              </a:rPr>
              <a:t>formigas...</a:t>
            </a:r>
            <a:endParaRPr sz="2700">
              <a:latin typeface="Trebuchet MS"/>
              <a:cs typeface="Trebuchet MS"/>
            </a:endParaRPr>
          </a:p>
          <a:p>
            <a:pPr algn="just" marL="12700" marR="5715" indent="-635">
              <a:lnSpc>
                <a:spcPct val="79800"/>
              </a:lnSpc>
              <a:spcBef>
                <a:spcPts val="655"/>
              </a:spcBef>
            </a:pPr>
            <a:r>
              <a:rPr dirty="0" sz="2700" spc="-120">
                <a:latin typeface="Trebuchet MS"/>
                <a:cs typeface="Trebuchet MS"/>
              </a:rPr>
              <a:t>Não, </a:t>
            </a:r>
            <a:r>
              <a:rPr dirty="0" sz="2700" spc="-100">
                <a:latin typeface="Trebuchet MS"/>
                <a:cs typeface="Trebuchet MS"/>
              </a:rPr>
              <a:t>volto </a:t>
            </a:r>
            <a:r>
              <a:rPr dirty="0" sz="2700" spc="-130">
                <a:latin typeface="Trebuchet MS"/>
                <a:cs typeface="Trebuchet MS"/>
              </a:rPr>
              <a:t>à </a:t>
            </a:r>
            <a:r>
              <a:rPr dirty="0" sz="2700" spc="-125">
                <a:latin typeface="Trebuchet MS"/>
                <a:cs typeface="Trebuchet MS"/>
              </a:rPr>
              <a:t>primeira </a:t>
            </a:r>
            <a:r>
              <a:rPr dirty="0" sz="2700" spc="-160">
                <a:latin typeface="Trebuchet MS"/>
                <a:cs typeface="Trebuchet MS"/>
              </a:rPr>
              <a:t>idéia; </a:t>
            </a:r>
            <a:r>
              <a:rPr dirty="0" sz="2700" spc="-130">
                <a:latin typeface="Trebuchet MS"/>
                <a:cs typeface="Trebuchet MS"/>
              </a:rPr>
              <a:t>creio </a:t>
            </a:r>
            <a:r>
              <a:rPr dirty="0" sz="2700" spc="-95">
                <a:latin typeface="Trebuchet MS"/>
                <a:cs typeface="Trebuchet MS"/>
              </a:rPr>
              <a:t>que </a:t>
            </a:r>
            <a:r>
              <a:rPr dirty="0" sz="2700" spc="-120">
                <a:latin typeface="Trebuchet MS"/>
                <a:cs typeface="Trebuchet MS"/>
              </a:rPr>
              <a:t>para </a:t>
            </a:r>
            <a:r>
              <a:rPr dirty="0" sz="2700" spc="-145">
                <a:latin typeface="Trebuchet MS"/>
                <a:cs typeface="Trebuchet MS"/>
              </a:rPr>
              <a:t>ela </a:t>
            </a:r>
            <a:r>
              <a:rPr dirty="0" sz="2700" spc="-125">
                <a:latin typeface="Trebuchet MS"/>
                <a:cs typeface="Trebuchet MS"/>
              </a:rPr>
              <a:t>era </a:t>
            </a:r>
            <a:r>
              <a:rPr dirty="0" sz="2700" spc="-105">
                <a:latin typeface="Trebuchet MS"/>
                <a:cs typeface="Trebuchet MS"/>
              </a:rPr>
              <a:t>melhor</a:t>
            </a:r>
            <a:r>
              <a:rPr dirty="0" sz="2700" spc="-325">
                <a:latin typeface="Trebuchet MS"/>
                <a:cs typeface="Trebuchet MS"/>
              </a:rPr>
              <a:t> </a:t>
            </a:r>
            <a:r>
              <a:rPr dirty="0" sz="2700" spc="-140">
                <a:latin typeface="Trebuchet MS"/>
                <a:cs typeface="Trebuchet MS"/>
              </a:rPr>
              <a:t>ter  </a:t>
            </a:r>
            <a:r>
              <a:rPr dirty="0" sz="2700" spc="-105">
                <a:latin typeface="Trebuchet MS"/>
                <a:cs typeface="Trebuchet MS"/>
              </a:rPr>
              <a:t>nascido</a:t>
            </a:r>
            <a:r>
              <a:rPr dirty="0" sz="2700" spc="-204">
                <a:latin typeface="Trebuchet MS"/>
                <a:cs typeface="Trebuchet MS"/>
              </a:rPr>
              <a:t> </a:t>
            </a:r>
            <a:r>
              <a:rPr dirty="0" sz="2700" spc="-185">
                <a:latin typeface="Trebuchet MS"/>
                <a:cs typeface="Trebuchet MS"/>
              </a:rPr>
              <a:t>azul</a:t>
            </a:r>
            <a:r>
              <a:rPr dirty="0" sz="2700" spc="-185">
                <a:solidFill>
                  <a:srgbClr val="888888"/>
                </a:solidFill>
                <a:latin typeface="Trebuchet MS"/>
                <a:cs typeface="Trebuchet MS"/>
              </a:rPr>
              <a:t>.</a:t>
            </a:r>
            <a:endParaRPr sz="27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9132" y="147827"/>
            <a:ext cx="5939155" cy="6959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400" spc="-110" i="1">
                <a:latin typeface="Georgia"/>
                <a:cs typeface="Georgia"/>
              </a:rPr>
              <a:t>Origem </a:t>
            </a:r>
            <a:r>
              <a:rPr dirty="0" sz="4400" spc="-45" i="1">
                <a:latin typeface="Georgia"/>
                <a:cs typeface="Georgia"/>
              </a:rPr>
              <a:t>do</a:t>
            </a:r>
            <a:r>
              <a:rPr dirty="0" sz="4400" spc="-225" i="1">
                <a:latin typeface="Georgia"/>
                <a:cs typeface="Georgia"/>
              </a:rPr>
              <a:t> </a:t>
            </a:r>
            <a:r>
              <a:rPr dirty="0" sz="4400" spc="-30" i="1">
                <a:latin typeface="Georgia"/>
                <a:cs typeface="Georgia"/>
              </a:rPr>
              <a:t>Realismo</a:t>
            </a:r>
            <a:endParaRPr sz="44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9411" y="1026414"/>
            <a:ext cx="8700770" cy="5509260"/>
          </a:xfrm>
          <a:prstGeom prst="rect">
            <a:avLst/>
          </a:prstGeom>
        </p:spPr>
        <p:txBody>
          <a:bodyPr wrap="square" lIns="0" tIns="58419" rIns="0" bIns="0" rtlCol="0" vert="horz">
            <a:spAutoFit/>
          </a:bodyPr>
          <a:lstStyle/>
          <a:p>
            <a:pPr algn="just" marL="12700" marR="5080" indent="914400">
              <a:lnSpc>
                <a:spcPct val="89900"/>
              </a:lnSpc>
              <a:spcBef>
                <a:spcPts val="459"/>
              </a:spcBef>
            </a:pPr>
            <a:r>
              <a:rPr dirty="0" sz="3000" spc="-40">
                <a:latin typeface="Trebuchet MS"/>
                <a:cs typeface="Trebuchet MS"/>
              </a:rPr>
              <a:t>O </a:t>
            </a:r>
            <a:r>
              <a:rPr dirty="0" sz="3000" spc="-120">
                <a:latin typeface="Trebuchet MS"/>
                <a:cs typeface="Trebuchet MS"/>
              </a:rPr>
              <a:t>Realismo </a:t>
            </a:r>
            <a:r>
              <a:rPr dirty="0" sz="3000" spc="-114">
                <a:latin typeface="Trebuchet MS"/>
                <a:cs typeface="Trebuchet MS"/>
              </a:rPr>
              <a:t>começou </a:t>
            </a:r>
            <a:r>
              <a:rPr dirty="0" sz="3000" spc="-105">
                <a:latin typeface="Trebuchet MS"/>
                <a:cs typeface="Trebuchet MS"/>
              </a:rPr>
              <a:t>na </a:t>
            </a:r>
            <a:r>
              <a:rPr dirty="0" sz="3000" spc="-150">
                <a:latin typeface="Trebuchet MS"/>
                <a:cs typeface="Trebuchet MS"/>
              </a:rPr>
              <a:t>França </a:t>
            </a:r>
            <a:r>
              <a:rPr dirty="0" sz="3000" spc="-125">
                <a:latin typeface="Trebuchet MS"/>
                <a:cs typeface="Trebuchet MS"/>
              </a:rPr>
              <a:t>em </a:t>
            </a:r>
            <a:r>
              <a:rPr dirty="0" sz="3000" spc="-114">
                <a:latin typeface="Trebuchet MS"/>
                <a:cs typeface="Trebuchet MS"/>
              </a:rPr>
              <a:t>1857, com </a:t>
            </a:r>
            <a:r>
              <a:rPr dirty="0" sz="3000" spc="-140">
                <a:latin typeface="Trebuchet MS"/>
                <a:cs typeface="Trebuchet MS"/>
              </a:rPr>
              <a:t>a  </a:t>
            </a:r>
            <a:r>
              <a:rPr dirty="0" sz="3000" spc="-145">
                <a:latin typeface="Trebuchet MS"/>
                <a:cs typeface="Trebuchet MS"/>
              </a:rPr>
              <a:t>publicação </a:t>
            </a:r>
            <a:r>
              <a:rPr dirty="0" sz="3000" spc="-65">
                <a:latin typeface="Trebuchet MS"/>
                <a:cs typeface="Trebuchet MS"/>
              </a:rPr>
              <a:t>do </a:t>
            </a:r>
            <a:r>
              <a:rPr dirty="0" sz="3000" spc="-114">
                <a:latin typeface="Trebuchet MS"/>
                <a:cs typeface="Trebuchet MS"/>
              </a:rPr>
              <a:t>romance </a:t>
            </a:r>
            <a:r>
              <a:rPr dirty="0" sz="3000" spc="-40" i="1">
                <a:latin typeface="Trebuchet MS"/>
                <a:cs typeface="Trebuchet MS"/>
              </a:rPr>
              <a:t>Madame </a:t>
            </a:r>
            <a:r>
              <a:rPr dirty="0" sz="3000" spc="-150" i="1">
                <a:latin typeface="Trebuchet MS"/>
                <a:cs typeface="Trebuchet MS"/>
              </a:rPr>
              <a:t>Bovary</a:t>
            </a:r>
            <a:r>
              <a:rPr dirty="0" sz="3000" spc="-150">
                <a:latin typeface="Trebuchet MS"/>
                <a:cs typeface="Trebuchet MS"/>
              </a:rPr>
              <a:t>, </a:t>
            </a:r>
            <a:r>
              <a:rPr dirty="0" sz="3000" spc="-125">
                <a:latin typeface="Trebuchet MS"/>
                <a:cs typeface="Trebuchet MS"/>
              </a:rPr>
              <a:t>de Gustave  </a:t>
            </a:r>
            <a:r>
              <a:rPr dirty="0" sz="3000" spc="-170">
                <a:latin typeface="Trebuchet MS"/>
                <a:cs typeface="Trebuchet MS"/>
              </a:rPr>
              <a:t>Flaubert. </a:t>
            </a:r>
            <a:r>
              <a:rPr dirty="0" sz="3000" spc="-80">
                <a:latin typeface="Trebuchet MS"/>
                <a:cs typeface="Trebuchet MS"/>
              </a:rPr>
              <a:t>Abandonando </a:t>
            </a:r>
            <a:r>
              <a:rPr dirty="0" sz="3000" spc="-30">
                <a:latin typeface="Trebuchet MS"/>
                <a:cs typeface="Trebuchet MS"/>
              </a:rPr>
              <a:t>o </a:t>
            </a:r>
            <a:r>
              <a:rPr dirty="0" sz="3000" spc="-125">
                <a:latin typeface="Trebuchet MS"/>
                <a:cs typeface="Trebuchet MS"/>
              </a:rPr>
              <a:t>idealismo </a:t>
            </a:r>
            <a:r>
              <a:rPr dirty="0" sz="3000" spc="-140">
                <a:latin typeface="Trebuchet MS"/>
                <a:cs typeface="Trebuchet MS"/>
              </a:rPr>
              <a:t>romântico,</a:t>
            </a:r>
            <a:r>
              <a:rPr dirty="0" sz="3000" spc="620">
                <a:latin typeface="Trebuchet MS"/>
                <a:cs typeface="Trebuchet MS"/>
              </a:rPr>
              <a:t> </a:t>
            </a:r>
            <a:r>
              <a:rPr dirty="0" sz="3000" spc="-35">
                <a:latin typeface="Trebuchet MS"/>
                <a:cs typeface="Trebuchet MS"/>
              </a:rPr>
              <a:t>os  </a:t>
            </a:r>
            <a:r>
              <a:rPr dirty="0" sz="3000" spc="-125">
                <a:latin typeface="Trebuchet MS"/>
                <a:cs typeface="Trebuchet MS"/>
              </a:rPr>
              <a:t>escritores </a:t>
            </a:r>
            <a:r>
              <a:rPr dirty="0" sz="3000" spc="-135">
                <a:latin typeface="Trebuchet MS"/>
                <a:cs typeface="Trebuchet MS"/>
              </a:rPr>
              <a:t>realistas </a:t>
            </a:r>
            <a:r>
              <a:rPr dirty="0" sz="3000" spc="-90">
                <a:latin typeface="Trebuchet MS"/>
                <a:cs typeface="Trebuchet MS"/>
              </a:rPr>
              <a:t>propõem </a:t>
            </a:r>
            <a:r>
              <a:rPr dirty="0" sz="3000" spc="-105">
                <a:latin typeface="Trebuchet MS"/>
                <a:cs typeface="Trebuchet MS"/>
              </a:rPr>
              <a:t>uma </a:t>
            </a:r>
            <a:r>
              <a:rPr dirty="0" sz="3000" spc="-130">
                <a:latin typeface="Trebuchet MS"/>
                <a:cs typeface="Trebuchet MS"/>
              </a:rPr>
              <a:t>representação </a:t>
            </a:r>
            <a:r>
              <a:rPr dirty="0" sz="3000" spc="-114">
                <a:latin typeface="Trebuchet MS"/>
                <a:cs typeface="Trebuchet MS"/>
              </a:rPr>
              <a:t>mais </a:t>
            </a:r>
            <a:r>
              <a:rPr dirty="0" sz="3000" spc="670">
                <a:latin typeface="Trebuchet MS"/>
                <a:cs typeface="Trebuchet MS"/>
              </a:rPr>
              <a:t> </a:t>
            </a:r>
            <a:r>
              <a:rPr dirty="0" sz="3000" spc="-165">
                <a:latin typeface="Trebuchet MS"/>
                <a:cs typeface="Trebuchet MS"/>
              </a:rPr>
              <a:t>objetiva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180">
                <a:latin typeface="Trebuchet MS"/>
                <a:cs typeface="Trebuchet MS"/>
              </a:rPr>
              <a:t>fiel </a:t>
            </a:r>
            <a:r>
              <a:rPr dirty="0" sz="3000" spc="-125">
                <a:latin typeface="Trebuchet MS"/>
                <a:cs typeface="Trebuchet MS"/>
              </a:rPr>
              <a:t>da </a:t>
            </a:r>
            <a:r>
              <a:rPr dirty="0" sz="3000" spc="-135">
                <a:latin typeface="Trebuchet MS"/>
                <a:cs typeface="Trebuchet MS"/>
              </a:rPr>
              <a:t>vida </a:t>
            </a:r>
            <a:r>
              <a:rPr dirty="0" sz="3000" spc="-165">
                <a:latin typeface="Trebuchet MS"/>
                <a:cs typeface="Trebuchet MS"/>
              </a:rPr>
              <a:t>social. </a:t>
            </a:r>
            <a:r>
              <a:rPr dirty="0" sz="3000" spc="-105">
                <a:latin typeface="Trebuchet MS"/>
                <a:cs typeface="Trebuchet MS"/>
              </a:rPr>
              <a:t>Negam‐se </a:t>
            </a:r>
            <a:r>
              <a:rPr dirty="0" sz="3000" spc="-140">
                <a:latin typeface="Trebuchet MS"/>
                <a:cs typeface="Trebuchet MS"/>
              </a:rPr>
              <a:t>a </a:t>
            </a:r>
            <a:r>
              <a:rPr dirty="0" sz="3000" spc="-135">
                <a:latin typeface="Trebuchet MS"/>
                <a:cs typeface="Trebuchet MS"/>
              </a:rPr>
              <a:t>encarar </a:t>
            </a:r>
            <a:r>
              <a:rPr dirty="0" sz="3000" spc="-140">
                <a:latin typeface="Trebuchet MS"/>
                <a:cs typeface="Trebuchet MS"/>
              </a:rPr>
              <a:t>a  </a:t>
            </a:r>
            <a:r>
              <a:rPr dirty="0" sz="3000" spc="-155">
                <a:latin typeface="Trebuchet MS"/>
                <a:cs typeface="Trebuchet MS"/>
              </a:rPr>
              <a:t>literatura </a:t>
            </a:r>
            <a:r>
              <a:rPr dirty="0" sz="3000" spc="-110">
                <a:latin typeface="Trebuchet MS"/>
                <a:cs typeface="Trebuchet MS"/>
              </a:rPr>
              <a:t>apenas </a:t>
            </a:r>
            <a:r>
              <a:rPr dirty="0" sz="3000" spc="-95">
                <a:latin typeface="Trebuchet MS"/>
                <a:cs typeface="Trebuchet MS"/>
              </a:rPr>
              <a:t>como </a:t>
            </a:r>
            <a:r>
              <a:rPr dirty="0" sz="3000" spc="-105">
                <a:latin typeface="Trebuchet MS"/>
                <a:cs typeface="Trebuchet MS"/>
              </a:rPr>
              <a:t>uma </a:t>
            </a:r>
            <a:r>
              <a:rPr dirty="0" sz="3000" spc="-120">
                <a:latin typeface="Trebuchet MS"/>
                <a:cs typeface="Trebuchet MS"/>
              </a:rPr>
              <a:t>forma </a:t>
            </a:r>
            <a:r>
              <a:rPr dirty="0" sz="3000" spc="-125">
                <a:latin typeface="Trebuchet MS"/>
                <a:cs typeface="Trebuchet MS"/>
              </a:rPr>
              <a:t>de </a:t>
            </a:r>
            <a:r>
              <a:rPr dirty="0" sz="3000" spc="-130">
                <a:latin typeface="Trebuchet MS"/>
                <a:cs typeface="Trebuchet MS"/>
              </a:rPr>
              <a:t>entretenimento 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165">
                <a:latin typeface="Trebuchet MS"/>
                <a:cs typeface="Trebuchet MS"/>
              </a:rPr>
              <a:t>fazem </a:t>
            </a:r>
            <a:r>
              <a:rPr dirty="0" sz="3000" spc="-150">
                <a:latin typeface="Trebuchet MS"/>
                <a:cs typeface="Trebuchet MS"/>
              </a:rPr>
              <a:t>dela </a:t>
            </a:r>
            <a:r>
              <a:rPr dirty="0" sz="3000" spc="-80">
                <a:latin typeface="Trebuchet MS"/>
                <a:cs typeface="Trebuchet MS"/>
              </a:rPr>
              <a:t>um </a:t>
            </a:r>
            <a:r>
              <a:rPr dirty="0" sz="3000" spc="-110">
                <a:latin typeface="Trebuchet MS"/>
                <a:cs typeface="Trebuchet MS"/>
              </a:rPr>
              <a:t>instrumento </a:t>
            </a:r>
            <a:r>
              <a:rPr dirty="0" sz="3000" spc="-125">
                <a:latin typeface="Trebuchet MS"/>
                <a:cs typeface="Trebuchet MS"/>
              </a:rPr>
              <a:t>de denúncia </a:t>
            </a:r>
            <a:r>
              <a:rPr dirty="0" sz="3000" spc="-55">
                <a:latin typeface="Trebuchet MS"/>
                <a:cs typeface="Trebuchet MS"/>
              </a:rPr>
              <a:t>dos </a:t>
            </a:r>
            <a:r>
              <a:rPr dirty="0" sz="3000" spc="-130">
                <a:latin typeface="Trebuchet MS"/>
                <a:cs typeface="Trebuchet MS"/>
              </a:rPr>
              <a:t>vícios </a:t>
            </a:r>
            <a:r>
              <a:rPr dirty="0" sz="3000" spc="-145">
                <a:latin typeface="Trebuchet MS"/>
                <a:cs typeface="Trebuchet MS"/>
              </a:rPr>
              <a:t>e  </a:t>
            </a:r>
            <a:r>
              <a:rPr dirty="0" sz="3000" spc="-120">
                <a:latin typeface="Trebuchet MS"/>
                <a:cs typeface="Trebuchet MS"/>
              </a:rPr>
              <a:t>da </a:t>
            </a:r>
            <a:r>
              <a:rPr dirty="0" sz="3000" spc="-114">
                <a:latin typeface="Trebuchet MS"/>
                <a:cs typeface="Trebuchet MS"/>
              </a:rPr>
              <a:t>corrupção </a:t>
            </a:r>
            <a:r>
              <a:rPr dirty="0" sz="3000" spc="-120">
                <a:latin typeface="Trebuchet MS"/>
                <a:cs typeface="Trebuchet MS"/>
              </a:rPr>
              <a:t>da </a:t>
            </a:r>
            <a:r>
              <a:rPr dirty="0" sz="3000" spc="-125">
                <a:latin typeface="Trebuchet MS"/>
                <a:cs typeface="Trebuchet MS"/>
              </a:rPr>
              <a:t>sociedade</a:t>
            </a:r>
            <a:r>
              <a:rPr dirty="0" sz="3000" spc="-580">
                <a:latin typeface="Trebuchet MS"/>
                <a:cs typeface="Trebuchet MS"/>
              </a:rPr>
              <a:t> </a:t>
            </a:r>
            <a:r>
              <a:rPr dirty="0" sz="3000" spc="-130">
                <a:latin typeface="Trebuchet MS"/>
                <a:cs typeface="Trebuchet MS"/>
              </a:rPr>
              <a:t>burguesa.</a:t>
            </a:r>
            <a:endParaRPr sz="3000">
              <a:latin typeface="Trebuchet MS"/>
              <a:cs typeface="Trebuchet MS"/>
            </a:endParaRPr>
          </a:p>
          <a:p>
            <a:pPr algn="just" marL="12700" marR="5080" indent="914400">
              <a:lnSpc>
                <a:spcPct val="89900"/>
              </a:lnSpc>
              <a:spcBef>
                <a:spcPts val="730"/>
              </a:spcBef>
            </a:pPr>
            <a:r>
              <a:rPr dirty="0" sz="3000" spc="-110">
                <a:latin typeface="Trebuchet MS"/>
                <a:cs typeface="Trebuchet MS"/>
              </a:rPr>
              <a:t>Denunciam </a:t>
            </a:r>
            <a:r>
              <a:rPr dirty="0" sz="3000" spc="-95">
                <a:latin typeface="Trebuchet MS"/>
                <a:cs typeface="Trebuchet MS"/>
              </a:rPr>
              <a:t>as </a:t>
            </a:r>
            <a:r>
              <a:rPr dirty="0" sz="3000" spc="-100">
                <a:latin typeface="Trebuchet MS"/>
                <a:cs typeface="Trebuchet MS"/>
              </a:rPr>
              <a:t>péssimas </a:t>
            </a:r>
            <a:r>
              <a:rPr dirty="0" sz="3000" spc="-120">
                <a:latin typeface="Trebuchet MS"/>
                <a:cs typeface="Trebuchet MS"/>
              </a:rPr>
              <a:t>condições </a:t>
            </a:r>
            <a:r>
              <a:rPr dirty="0" sz="3000" spc="-125">
                <a:latin typeface="Trebuchet MS"/>
                <a:cs typeface="Trebuchet MS"/>
              </a:rPr>
              <a:t>de </a:t>
            </a:r>
            <a:r>
              <a:rPr dirty="0" sz="3000" spc="-130">
                <a:latin typeface="Trebuchet MS"/>
                <a:cs typeface="Trebuchet MS"/>
              </a:rPr>
              <a:t>vida </a:t>
            </a:r>
            <a:r>
              <a:rPr dirty="0" sz="3000" spc="-65">
                <a:latin typeface="Trebuchet MS"/>
                <a:cs typeface="Trebuchet MS"/>
              </a:rPr>
              <a:t>do  </a:t>
            </a:r>
            <a:r>
              <a:rPr dirty="0" sz="3000" spc="-125">
                <a:latin typeface="Trebuchet MS"/>
                <a:cs typeface="Trebuchet MS"/>
              </a:rPr>
              <a:t>povo, </a:t>
            </a:r>
            <a:r>
              <a:rPr dirty="0" sz="3000" spc="-140">
                <a:latin typeface="Trebuchet MS"/>
                <a:cs typeface="Trebuchet MS"/>
              </a:rPr>
              <a:t>a </a:t>
            </a:r>
            <a:r>
              <a:rPr dirty="0" sz="3000" spc="-135">
                <a:latin typeface="Trebuchet MS"/>
                <a:cs typeface="Trebuchet MS"/>
              </a:rPr>
              <a:t>exploração </a:t>
            </a:r>
            <a:r>
              <a:rPr dirty="0" sz="3000" spc="-55">
                <a:latin typeface="Trebuchet MS"/>
                <a:cs typeface="Trebuchet MS"/>
              </a:rPr>
              <a:t>dos </a:t>
            </a:r>
            <a:r>
              <a:rPr dirty="0" sz="3000" spc="-125">
                <a:latin typeface="Trebuchet MS"/>
                <a:cs typeface="Trebuchet MS"/>
              </a:rPr>
              <a:t>operários, </a:t>
            </a:r>
            <a:r>
              <a:rPr dirty="0" sz="3000" spc="-140">
                <a:latin typeface="Trebuchet MS"/>
                <a:cs typeface="Trebuchet MS"/>
              </a:rPr>
              <a:t>a </a:t>
            </a:r>
            <a:r>
              <a:rPr dirty="0" sz="3000" spc="-150">
                <a:latin typeface="Trebuchet MS"/>
                <a:cs typeface="Trebuchet MS"/>
              </a:rPr>
              <a:t>influência </a:t>
            </a:r>
            <a:r>
              <a:rPr dirty="0" sz="3000" spc="-120">
                <a:latin typeface="Trebuchet MS"/>
                <a:cs typeface="Trebuchet MS"/>
              </a:rPr>
              <a:t>da  </a:t>
            </a:r>
            <a:r>
              <a:rPr dirty="0" sz="3000" spc="-135">
                <a:latin typeface="Trebuchet MS"/>
                <a:cs typeface="Trebuchet MS"/>
              </a:rPr>
              <a:t>religião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100">
                <a:latin typeface="Trebuchet MS"/>
                <a:cs typeface="Trebuchet MS"/>
              </a:rPr>
              <a:t>das </a:t>
            </a:r>
            <a:r>
              <a:rPr dirty="0" sz="3000" spc="-145">
                <a:latin typeface="Trebuchet MS"/>
                <a:cs typeface="Trebuchet MS"/>
              </a:rPr>
              <a:t>práticas </a:t>
            </a:r>
            <a:r>
              <a:rPr dirty="0" sz="3000" spc="-114">
                <a:latin typeface="Trebuchet MS"/>
                <a:cs typeface="Trebuchet MS"/>
              </a:rPr>
              <a:t>supersticiosas </a:t>
            </a:r>
            <a:r>
              <a:rPr dirty="0" sz="3000" spc="-110">
                <a:latin typeface="Trebuchet MS"/>
                <a:cs typeface="Trebuchet MS"/>
              </a:rPr>
              <a:t>que </a:t>
            </a:r>
            <a:r>
              <a:rPr dirty="0" sz="3000" spc="-165">
                <a:latin typeface="Trebuchet MS"/>
                <a:cs typeface="Trebuchet MS"/>
              </a:rPr>
              <a:t>ela </a:t>
            </a:r>
            <a:r>
              <a:rPr dirty="0" sz="3000" spc="-155">
                <a:latin typeface="Trebuchet MS"/>
                <a:cs typeface="Trebuchet MS"/>
              </a:rPr>
              <a:t>apóia,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140">
                <a:latin typeface="Trebuchet MS"/>
                <a:cs typeface="Trebuchet MS"/>
              </a:rPr>
              <a:t>a  </a:t>
            </a:r>
            <a:r>
              <a:rPr dirty="0" sz="3000" spc="-125">
                <a:latin typeface="Trebuchet MS"/>
                <a:cs typeface="Trebuchet MS"/>
              </a:rPr>
              <a:t>hipocrisia </a:t>
            </a:r>
            <a:r>
              <a:rPr dirty="0" sz="3000" spc="-65">
                <a:latin typeface="Trebuchet MS"/>
                <a:cs typeface="Trebuchet MS"/>
              </a:rPr>
              <a:t>do </a:t>
            </a:r>
            <a:r>
              <a:rPr dirty="0" sz="3000" spc="-125">
                <a:latin typeface="Trebuchet MS"/>
                <a:cs typeface="Trebuchet MS"/>
              </a:rPr>
              <a:t>relacionamento </a:t>
            </a:r>
            <a:r>
              <a:rPr dirty="0" sz="3000" spc="-80">
                <a:latin typeface="Trebuchet MS"/>
                <a:cs typeface="Trebuchet MS"/>
              </a:rPr>
              <a:t>humano </a:t>
            </a:r>
            <a:r>
              <a:rPr dirty="0" sz="3000" spc="-55">
                <a:latin typeface="Trebuchet MS"/>
                <a:cs typeface="Trebuchet MS"/>
              </a:rPr>
              <a:t>no </a:t>
            </a:r>
            <a:r>
              <a:rPr dirty="0" sz="3000" spc="-125">
                <a:latin typeface="Trebuchet MS"/>
                <a:cs typeface="Trebuchet MS"/>
              </a:rPr>
              <a:t>casamento  burguês</a:t>
            </a:r>
            <a:r>
              <a:rPr dirty="0" sz="3000" spc="-125">
                <a:solidFill>
                  <a:srgbClr val="888888"/>
                </a:solidFill>
                <a:latin typeface="Trebuchet MS"/>
                <a:cs typeface="Trebuchet MS"/>
              </a:rPr>
              <a:t>.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30"/>
              <a:t>Análise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9424" y="496061"/>
            <a:ext cx="8701405" cy="6189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 indent="914400">
              <a:lnSpc>
                <a:spcPct val="100000"/>
              </a:lnSpc>
              <a:spcBef>
                <a:spcPts val="100"/>
              </a:spcBef>
            </a:pPr>
            <a:r>
              <a:rPr dirty="0" sz="2200" spc="-5">
                <a:latin typeface="Trebuchet MS"/>
                <a:cs typeface="Trebuchet MS"/>
              </a:rPr>
              <a:t>No </a:t>
            </a:r>
            <a:r>
              <a:rPr dirty="0" sz="2200" spc="-105">
                <a:latin typeface="Trebuchet MS"/>
                <a:cs typeface="Trebuchet MS"/>
              </a:rPr>
              <a:t>capitulo </a:t>
            </a:r>
            <a:r>
              <a:rPr dirty="0" sz="2200" spc="-130">
                <a:latin typeface="Trebuchet MS"/>
                <a:cs typeface="Trebuchet MS"/>
              </a:rPr>
              <a:t>“A </a:t>
            </a:r>
            <a:r>
              <a:rPr dirty="0" sz="2200" spc="-90">
                <a:latin typeface="Trebuchet MS"/>
                <a:cs typeface="Trebuchet MS"/>
              </a:rPr>
              <a:t>Borboleta </a:t>
            </a:r>
            <a:r>
              <a:rPr dirty="0" sz="2200" spc="-145">
                <a:latin typeface="Trebuchet MS"/>
                <a:cs typeface="Trebuchet MS"/>
              </a:rPr>
              <a:t>Preta”, </a:t>
            </a:r>
            <a:r>
              <a:rPr dirty="0" sz="2200" spc="-30">
                <a:latin typeface="Trebuchet MS"/>
                <a:cs typeface="Trebuchet MS"/>
              </a:rPr>
              <a:t>Machado </a:t>
            </a:r>
            <a:r>
              <a:rPr dirty="0" sz="2200" spc="-90">
                <a:latin typeface="Trebuchet MS"/>
                <a:cs typeface="Trebuchet MS"/>
              </a:rPr>
              <a:t>de </a:t>
            </a:r>
            <a:r>
              <a:rPr dirty="0" sz="2200" spc="-55">
                <a:latin typeface="Trebuchet MS"/>
                <a:cs typeface="Trebuchet MS"/>
              </a:rPr>
              <a:t>Assis </a:t>
            </a:r>
            <a:r>
              <a:rPr dirty="0" sz="2200" spc="-95">
                <a:latin typeface="Trebuchet MS"/>
                <a:cs typeface="Trebuchet MS"/>
              </a:rPr>
              <a:t>desloca </a:t>
            </a:r>
            <a:r>
              <a:rPr dirty="0" sz="2200" spc="-20">
                <a:latin typeface="Trebuchet MS"/>
                <a:cs typeface="Trebuchet MS"/>
              </a:rPr>
              <a:t>o </a:t>
            </a:r>
            <a:r>
              <a:rPr dirty="0" sz="2200" spc="-90">
                <a:latin typeface="Trebuchet MS"/>
                <a:cs typeface="Trebuchet MS"/>
              </a:rPr>
              <a:t>foco  de interesse </a:t>
            </a:r>
            <a:r>
              <a:rPr dirty="0" sz="2200" spc="-45">
                <a:latin typeface="Trebuchet MS"/>
                <a:cs typeface="Trebuchet MS"/>
              </a:rPr>
              <a:t>do </a:t>
            </a:r>
            <a:r>
              <a:rPr dirty="0" sz="2200" spc="-110">
                <a:latin typeface="Trebuchet MS"/>
                <a:cs typeface="Trebuchet MS"/>
              </a:rPr>
              <a:t>romance. </a:t>
            </a:r>
            <a:r>
              <a:rPr dirty="0" sz="2200" spc="-40">
                <a:latin typeface="Trebuchet MS"/>
                <a:cs typeface="Trebuchet MS"/>
              </a:rPr>
              <a:t>Não </a:t>
            </a:r>
            <a:r>
              <a:rPr dirty="0" sz="2200" spc="-120">
                <a:latin typeface="Trebuchet MS"/>
                <a:cs typeface="Trebuchet MS"/>
              </a:rPr>
              <a:t>trata </a:t>
            </a:r>
            <a:r>
              <a:rPr dirty="0" sz="2200" spc="-105">
                <a:latin typeface="Trebuchet MS"/>
                <a:cs typeface="Trebuchet MS"/>
              </a:rPr>
              <a:t>diretamente </a:t>
            </a:r>
            <a:r>
              <a:rPr dirty="0" sz="2200" spc="-85">
                <a:latin typeface="Trebuchet MS"/>
                <a:cs typeface="Trebuchet MS"/>
              </a:rPr>
              <a:t>da </a:t>
            </a:r>
            <a:r>
              <a:rPr dirty="0" sz="2200" spc="-100">
                <a:latin typeface="Trebuchet MS"/>
                <a:cs typeface="Trebuchet MS"/>
              </a:rPr>
              <a:t>vida social </a:t>
            </a:r>
            <a:r>
              <a:rPr dirty="0" sz="2200" spc="-40">
                <a:latin typeface="Trebuchet MS"/>
                <a:cs typeface="Trebuchet MS"/>
              </a:rPr>
              <a:t>ou </a:t>
            </a:r>
            <a:r>
              <a:rPr dirty="0" sz="2200" spc="-95">
                <a:latin typeface="Trebuchet MS"/>
                <a:cs typeface="Trebuchet MS"/>
              </a:rPr>
              <a:t>da  </a:t>
            </a:r>
            <a:r>
              <a:rPr dirty="0" sz="2200" spc="-100">
                <a:latin typeface="Trebuchet MS"/>
                <a:cs typeface="Trebuchet MS"/>
              </a:rPr>
              <a:t>descrição </a:t>
            </a:r>
            <a:r>
              <a:rPr dirty="0" sz="2200" spc="-70">
                <a:latin typeface="Trebuchet MS"/>
                <a:cs typeface="Trebuchet MS"/>
              </a:rPr>
              <a:t>das </a:t>
            </a:r>
            <a:r>
              <a:rPr dirty="0" sz="2200" spc="-100">
                <a:latin typeface="Trebuchet MS"/>
                <a:cs typeface="Trebuchet MS"/>
              </a:rPr>
              <a:t>paisagens, </a:t>
            </a:r>
            <a:r>
              <a:rPr dirty="0" sz="2200" spc="-70">
                <a:latin typeface="Trebuchet MS"/>
                <a:cs typeface="Trebuchet MS"/>
              </a:rPr>
              <a:t>mas </a:t>
            </a:r>
            <a:r>
              <a:rPr dirty="0" sz="2200" spc="-90">
                <a:latin typeface="Trebuchet MS"/>
                <a:cs typeface="Trebuchet MS"/>
              </a:rPr>
              <a:t>da forma </a:t>
            </a:r>
            <a:r>
              <a:rPr dirty="0" sz="2200" spc="-70">
                <a:latin typeface="Trebuchet MS"/>
                <a:cs typeface="Trebuchet MS"/>
              </a:rPr>
              <a:t>como </a:t>
            </a:r>
            <a:r>
              <a:rPr dirty="0" sz="2200" spc="-105" b="1">
                <a:latin typeface="Trebuchet MS"/>
                <a:cs typeface="Trebuchet MS"/>
              </a:rPr>
              <a:t>seus personagens </a:t>
            </a:r>
            <a:r>
              <a:rPr dirty="0" sz="2200" spc="-140" b="1">
                <a:latin typeface="Trebuchet MS"/>
                <a:cs typeface="Trebuchet MS"/>
              </a:rPr>
              <a:t>vêem </a:t>
            </a:r>
            <a:r>
              <a:rPr dirty="0" sz="2200" spc="-75" b="1">
                <a:latin typeface="Trebuchet MS"/>
                <a:cs typeface="Trebuchet MS"/>
              </a:rPr>
              <a:t>as  </a:t>
            </a:r>
            <a:r>
              <a:rPr dirty="0" sz="2200" spc="-135" b="1">
                <a:latin typeface="Trebuchet MS"/>
                <a:cs typeface="Trebuchet MS"/>
              </a:rPr>
              <a:t>circunstancias </a:t>
            </a:r>
            <a:r>
              <a:rPr dirty="0" sz="2200" spc="-130" b="1">
                <a:latin typeface="Trebuchet MS"/>
                <a:cs typeface="Trebuchet MS"/>
              </a:rPr>
              <a:t>em que </a:t>
            </a:r>
            <a:r>
              <a:rPr dirty="0" sz="2200" spc="-150" b="1">
                <a:latin typeface="Trebuchet MS"/>
                <a:cs typeface="Trebuchet MS"/>
              </a:rPr>
              <a:t>vivem</a:t>
            </a:r>
            <a:r>
              <a:rPr dirty="0" sz="2200" spc="-150">
                <a:latin typeface="Trebuchet MS"/>
                <a:cs typeface="Trebuchet MS"/>
              </a:rPr>
              <a:t>. </a:t>
            </a:r>
            <a:r>
              <a:rPr dirty="0" sz="2200" spc="-25">
                <a:latin typeface="Trebuchet MS"/>
                <a:cs typeface="Trebuchet MS"/>
              </a:rPr>
              <a:t>O </a:t>
            </a:r>
            <a:r>
              <a:rPr dirty="0" sz="2200" spc="-100">
                <a:latin typeface="Trebuchet MS"/>
                <a:cs typeface="Trebuchet MS"/>
              </a:rPr>
              <a:t>escritor concentra </a:t>
            </a:r>
            <a:r>
              <a:rPr dirty="0" sz="2200" spc="-65">
                <a:latin typeface="Trebuchet MS"/>
                <a:cs typeface="Trebuchet MS"/>
              </a:rPr>
              <a:t>sua </a:t>
            </a:r>
            <a:r>
              <a:rPr dirty="0" sz="2200" spc="-105">
                <a:latin typeface="Trebuchet MS"/>
                <a:cs typeface="Trebuchet MS"/>
              </a:rPr>
              <a:t>narrativa </a:t>
            </a:r>
            <a:r>
              <a:rPr dirty="0" sz="2200" spc="-80">
                <a:latin typeface="Trebuchet MS"/>
                <a:cs typeface="Trebuchet MS"/>
              </a:rPr>
              <a:t>na </a:t>
            </a:r>
            <a:r>
              <a:rPr dirty="0" sz="2200" spc="-95" b="1">
                <a:latin typeface="Trebuchet MS"/>
                <a:cs typeface="Trebuchet MS"/>
              </a:rPr>
              <a:t>visão  </a:t>
            </a:r>
            <a:r>
              <a:rPr dirty="0" sz="2200" spc="-130" b="1">
                <a:latin typeface="Trebuchet MS"/>
                <a:cs typeface="Trebuchet MS"/>
              </a:rPr>
              <a:t>de </a:t>
            </a:r>
            <a:r>
              <a:rPr dirty="0" sz="2200" spc="-105" b="1">
                <a:latin typeface="Trebuchet MS"/>
                <a:cs typeface="Trebuchet MS"/>
              </a:rPr>
              <a:t>mundo </a:t>
            </a:r>
            <a:r>
              <a:rPr dirty="0" sz="2200" spc="-130" b="1">
                <a:latin typeface="Trebuchet MS"/>
                <a:cs typeface="Trebuchet MS"/>
              </a:rPr>
              <a:t>de </a:t>
            </a:r>
            <a:r>
              <a:rPr dirty="0" sz="2200" spc="-105" b="1">
                <a:latin typeface="Trebuchet MS"/>
                <a:cs typeface="Trebuchet MS"/>
              </a:rPr>
              <a:t>seus </a:t>
            </a:r>
            <a:r>
              <a:rPr dirty="0" sz="2200" spc="-125" b="1">
                <a:latin typeface="Trebuchet MS"/>
                <a:cs typeface="Trebuchet MS"/>
              </a:rPr>
              <a:t>personagens, </a:t>
            </a:r>
            <a:r>
              <a:rPr dirty="0" sz="2200" spc="-120" b="1">
                <a:latin typeface="Trebuchet MS"/>
                <a:cs typeface="Trebuchet MS"/>
              </a:rPr>
              <a:t>expondo </a:t>
            </a:r>
            <a:r>
              <a:rPr dirty="0" sz="2200" spc="-90" b="1">
                <a:latin typeface="Trebuchet MS"/>
                <a:cs typeface="Trebuchet MS"/>
              </a:rPr>
              <a:t>suas </a:t>
            </a:r>
            <a:r>
              <a:rPr dirty="0" sz="2200" spc="-135" b="1">
                <a:latin typeface="Trebuchet MS"/>
                <a:cs typeface="Trebuchet MS"/>
              </a:rPr>
              <a:t>contradições</a:t>
            </a:r>
            <a:r>
              <a:rPr dirty="0" sz="2200" spc="-135">
                <a:latin typeface="Trebuchet MS"/>
                <a:cs typeface="Trebuchet MS"/>
              </a:rPr>
              <a:t>. </a:t>
            </a:r>
            <a:r>
              <a:rPr dirty="0" sz="2200" spc="-140">
                <a:latin typeface="Trebuchet MS"/>
                <a:cs typeface="Trebuchet MS"/>
              </a:rPr>
              <a:t>Fica </a:t>
            </a:r>
            <a:r>
              <a:rPr dirty="0" sz="2200" spc="-110">
                <a:latin typeface="Trebuchet MS"/>
                <a:cs typeface="Trebuchet MS"/>
              </a:rPr>
              <a:t>claro </a:t>
            </a:r>
            <a:r>
              <a:rPr dirty="0" sz="2200" spc="-65" b="1">
                <a:latin typeface="Trebuchet MS"/>
                <a:cs typeface="Trebuchet MS"/>
              </a:rPr>
              <a:t>o  </a:t>
            </a:r>
            <a:r>
              <a:rPr dirty="0" sz="2200" spc="-110" b="1">
                <a:latin typeface="Trebuchet MS"/>
                <a:cs typeface="Trebuchet MS"/>
              </a:rPr>
              <a:t>medo </a:t>
            </a:r>
            <a:r>
              <a:rPr dirty="0" sz="2200" spc="-85" b="1">
                <a:latin typeface="Trebuchet MS"/>
                <a:cs typeface="Trebuchet MS"/>
              </a:rPr>
              <a:t>à </a:t>
            </a:r>
            <a:r>
              <a:rPr dirty="0" sz="2200" spc="-130" b="1">
                <a:latin typeface="Trebuchet MS"/>
                <a:cs typeface="Trebuchet MS"/>
              </a:rPr>
              <a:t>superstição</a:t>
            </a:r>
            <a:r>
              <a:rPr dirty="0" sz="2200" spc="-130">
                <a:latin typeface="Trebuchet MS"/>
                <a:cs typeface="Trebuchet MS"/>
              </a:rPr>
              <a:t>. </a:t>
            </a:r>
            <a:r>
              <a:rPr dirty="0" sz="2200" spc="-65">
                <a:latin typeface="Trebuchet MS"/>
                <a:cs typeface="Trebuchet MS"/>
              </a:rPr>
              <a:t>Depois </a:t>
            </a:r>
            <a:r>
              <a:rPr dirty="0" sz="2200" spc="-90">
                <a:latin typeface="Trebuchet MS"/>
                <a:cs typeface="Trebuchet MS"/>
              </a:rPr>
              <a:t>de </a:t>
            </a:r>
            <a:r>
              <a:rPr dirty="0" sz="2200" spc="-75">
                <a:latin typeface="Trebuchet MS"/>
                <a:cs typeface="Trebuchet MS"/>
              </a:rPr>
              <a:t>ser </a:t>
            </a:r>
            <a:r>
              <a:rPr dirty="0" sz="2200" spc="-90">
                <a:latin typeface="Trebuchet MS"/>
                <a:cs typeface="Trebuchet MS"/>
              </a:rPr>
              <a:t>espantada </a:t>
            </a:r>
            <a:r>
              <a:rPr dirty="0" sz="2200" spc="-65">
                <a:latin typeface="Trebuchet MS"/>
                <a:cs typeface="Trebuchet MS"/>
              </a:rPr>
              <a:t>duas </a:t>
            </a:r>
            <a:r>
              <a:rPr dirty="0" sz="2200" spc="-130">
                <a:latin typeface="Trebuchet MS"/>
                <a:cs typeface="Trebuchet MS"/>
              </a:rPr>
              <a:t>vezes, </a:t>
            </a:r>
            <a:r>
              <a:rPr dirty="0" sz="2200" spc="-105">
                <a:latin typeface="Trebuchet MS"/>
                <a:cs typeface="Trebuchet MS"/>
              </a:rPr>
              <a:t>a </a:t>
            </a:r>
            <a:r>
              <a:rPr dirty="0" sz="2200" spc="-90">
                <a:latin typeface="Trebuchet MS"/>
                <a:cs typeface="Trebuchet MS"/>
              </a:rPr>
              <a:t>borboleta </a:t>
            </a:r>
            <a:r>
              <a:rPr dirty="0" sz="2200" spc="-130">
                <a:latin typeface="Trebuchet MS"/>
                <a:cs typeface="Trebuchet MS"/>
              </a:rPr>
              <a:t>“foi  </a:t>
            </a:r>
            <a:r>
              <a:rPr dirty="0" sz="2200" spc="-100">
                <a:latin typeface="Trebuchet MS"/>
                <a:cs typeface="Trebuchet MS"/>
              </a:rPr>
              <a:t>parar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em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120">
                <a:latin typeface="Trebuchet MS"/>
                <a:cs typeface="Trebuchet MS"/>
              </a:rPr>
              <a:t>cima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de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60">
                <a:latin typeface="Trebuchet MS"/>
                <a:cs typeface="Trebuchet MS"/>
              </a:rPr>
              <a:t>um</a:t>
            </a:r>
            <a:r>
              <a:rPr dirty="0" sz="2200" spc="-175">
                <a:latin typeface="Trebuchet MS"/>
                <a:cs typeface="Trebuchet MS"/>
              </a:rPr>
              <a:t> </a:t>
            </a:r>
            <a:r>
              <a:rPr dirty="0" sz="2200" spc="-85">
                <a:latin typeface="Trebuchet MS"/>
                <a:cs typeface="Trebuchet MS"/>
              </a:rPr>
              <a:t>velho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00">
                <a:latin typeface="Trebuchet MS"/>
                <a:cs typeface="Trebuchet MS"/>
              </a:rPr>
              <a:t>retrato</a:t>
            </a:r>
            <a:r>
              <a:rPr dirty="0" sz="2200" spc="-175">
                <a:latin typeface="Trebuchet MS"/>
                <a:cs typeface="Trebuchet MS"/>
              </a:rPr>
              <a:t> </a:t>
            </a:r>
            <a:r>
              <a:rPr dirty="0" sz="2200" spc="-95">
                <a:latin typeface="Trebuchet MS"/>
                <a:cs typeface="Trebuchet MS"/>
              </a:rPr>
              <a:t>de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75">
                <a:latin typeface="Trebuchet MS"/>
                <a:cs typeface="Trebuchet MS"/>
              </a:rPr>
              <a:t>meu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45">
                <a:latin typeface="Trebuchet MS"/>
                <a:cs typeface="Trebuchet MS"/>
              </a:rPr>
              <a:t>pai.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Era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negra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70">
                <a:latin typeface="Trebuchet MS"/>
                <a:cs typeface="Trebuchet MS"/>
              </a:rPr>
              <a:t>como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05">
                <a:latin typeface="Trebuchet MS"/>
                <a:cs typeface="Trebuchet MS"/>
              </a:rPr>
              <a:t>a</a:t>
            </a:r>
            <a:r>
              <a:rPr dirty="0" sz="2200" spc="-170">
                <a:latin typeface="Trebuchet MS"/>
                <a:cs typeface="Trebuchet MS"/>
              </a:rPr>
              <a:t> </a:t>
            </a:r>
            <a:r>
              <a:rPr dirty="0" sz="2200" spc="-135">
                <a:latin typeface="Trebuchet MS"/>
                <a:cs typeface="Trebuchet MS"/>
              </a:rPr>
              <a:t>noite.”</a:t>
            </a:r>
            <a:endParaRPr sz="2200">
              <a:latin typeface="Trebuchet MS"/>
              <a:cs typeface="Trebuchet MS"/>
            </a:endParaRPr>
          </a:p>
          <a:p>
            <a:pPr algn="just" marL="12700" marR="5715" indent="914400">
              <a:lnSpc>
                <a:spcPct val="100000"/>
              </a:lnSpc>
              <a:spcBef>
                <a:spcPts val="509"/>
              </a:spcBef>
            </a:pPr>
            <a:r>
              <a:rPr dirty="0" sz="2200" spc="-100">
                <a:latin typeface="Trebuchet MS"/>
                <a:cs typeface="Trebuchet MS"/>
              </a:rPr>
              <a:t>Percebe‐se </a:t>
            </a:r>
            <a:r>
              <a:rPr dirty="0" sz="2200" spc="-80">
                <a:latin typeface="Trebuchet MS"/>
                <a:cs typeface="Trebuchet MS"/>
              </a:rPr>
              <a:t>que </a:t>
            </a:r>
            <a:r>
              <a:rPr dirty="0" sz="2200" spc="-105">
                <a:latin typeface="Trebuchet MS"/>
                <a:cs typeface="Trebuchet MS"/>
              </a:rPr>
              <a:t>a </a:t>
            </a:r>
            <a:r>
              <a:rPr dirty="0" sz="2200" spc="-95">
                <a:latin typeface="Trebuchet MS"/>
                <a:cs typeface="Trebuchet MS"/>
              </a:rPr>
              <a:t>cor </a:t>
            </a:r>
            <a:r>
              <a:rPr dirty="0" sz="2200" spc="-105">
                <a:latin typeface="Trebuchet MS"/>
                <a:cs typeface="Trebuchet MS"/>
              </a:rPr>
              <a:t>preta </a:t>
            </a:r>
            <a:r>
              <a:rPr dirty="0" sz="2200" spc="-114">
                <a:latin typeface="Trebuchet MS"/>
                <a:cs typeface="Trebuchet MS"/>
              </a:rPr>
              <a:t>influência </a:t>
            </a:r>
            <a:r>
              <a:rPr dirty="0" sz="2200" spc="-105">
                <a:latin typeface="Trebuchet MS"/>
                <a:cs typeface="Trebuchet MS"/>
              </a:rPr>
              <a:t>a </a:t>
            </a:r>
            <a:r>
              <a:rPr dirty="0" sz="2200" spc="-100">
                <a:latin typeface="Trebuchet MS"/>
                <a:cs typeface="Trebuchet MS"/>
              </a:rPr>
              <a:t>vida </a:t>
            </a:r>
            <a:r>
              <a:rPr dirty="0" sz="2200" spc="-90">
                <a:latin typeface="Trebuchet MS"/>
                <a:cs typeface="Trebuchet MS"/>
              </a:rPr>
              <a:t>da </a:t>
            </a:r>
            <a:r>
              <a:rPr dirty="0" sz="2200" spc="-75">
                <a:latin typeface="Trebuchet MS"/>
                <a:cs typeface="Trebuchet MS"/>
              </a:rPr>
              <a:t>personagem </a:t>
            </a:r>
            <a:r>
              <a:rPr dirty="0" sz="2200" spc="-110">
                <a:latin typeface="Trebuchet MS"/>
                <a:cs typeface="Trebuchet MS"/>
              </a:rPr>
              <a:t>(pelo  </a:t>
            </a:r>
            <a:r>
              <a:rPr dirty="0" sz="2200" spc="-100">
                <a:latin typeface="Trebuchet MS"/>
                <a:cs typeface="Trebuchet MS"/>
              </a:rPr>
              <a:t>fato </a:t>
            </a:r>
            <a:r>
              <a:rPr dirty="0" sz="2200" spc="-95">
                <a:latin typeface="Trebuchet MS"/>
                <a:cs typeface="Trebuchet MS"/>
              </a:rPr>
              <a:t>de </a:t>
            </a:r>
            <a:r>
              <a:rPr dirty="0" sz="2200" spc="-100">
                <a:latin typeface="Trebuchet MS"/>
                <a:cs typeface="Trebuchet MS"/>
              </a:rPr>
              <a:t>simbolizar </a:t>
            </a:r>
            <a:r>
              <a:rPr dirty="0" sz="2200" spc="-125">
                <a:latin typeface="Trebuchet MS"/>
                <a:cs typeface="Trebuchet MS"/>
              </a:rPr>
              <a:t>luto, </a:t>
            </a:r>
            <a:r>
              <a:rPr dirty="0" sz="2200" spc="-114">
                <a:latin typeface="Trebuchet MS"/>
                <a:cs typeface="Trebuchet MS"/>
              </a:rPr>
              <a:t>morte, </a:t>
            </a:r>
            <a:r>
              <a:rPr dirty="0" sz="2200" spc="-95">
                <a:latin typeface="Trebuchet MS"/>
                <a:cs typeface="Trebuchet MS"/>
              </a:rPr>
              <a:t>escuridão) </a:t>
            </a:r>
            <a:r>
              <a:rPr dirty="0" sz="2200" spc="-20">
                <a:latin typeface="Trebuchet MS"/>
                <a:cs typeface="Trebuchet MS"/>
              </a:rPr>
              <a:t>o </a:t>
            </a:r>
            <a:r>
              <a:rPr dirty="0" sz="2200" spc="-80">
                <a:latin typeface="Trebuchet MS"/>
                <a:cs typeface="Trebuchet MS"/>
              </a:rPr>
              <a:t>que </a:t>
            </a:r>
            <a:r>
              <a:rPr dirty="0" sz="2200" spc="-114">
                <a:latin typeface="Trebuchet MS"/>
                <a:cs typeface="Trebuchet MS"/>
              </a:rPr>
              <a:t>leva </a:t>
            </a:r>
            <a:r>
              <a:rPr dirty="0" sz="2200" spc="-20">
                <a:latin typeface="Trebuchet MS"/>
                <a:cs typeface="Trebuchet MS"/>
              </a:rPr>
              <a:t>o </a:t>
            </a:r>
            <a:r>
              <a:rPr dirty="0" sz="2200" spc="-80">
                <a:latin typeface="Trebuchet MS"/>
                <a:cs typeface="Trebuchet MS"/>
              </a:rPr>
              <a:t>narrador </a:t>
            </a:r>
            <a:r>
              <a:rPr dirty="0" sz="2200" spc="-105">
                <a:latin typeface="Trebuchet MS"/>
                <a:cs typeface="Trebuchet MS"/>
              </a:rPr>
              <a:t>a matar </a:t>
            </a:r>
            <a:r>
              <a:rPr dirty="0" sz="2200" spc="-20">
                <a:latin typeface="Trebuchet MS"/>
                <a:cs typeface="Trebuchet MS"/>
              </a:rPr>
              <a:t>o  </a:t>
            </a:r>
            <a:r>
              <a:rPr dirty="0" sz="2200" spc="-110">
                <a:latin typeface="Trebuchet MS"/>
                <a:cs typeface="Trebuchet MS"/>
              </a:rPr>
              <a:t>inseto. </a:t>
            </a:r>
            <a:r>
              <a:rPr dirty="0" sz="2200" spc="10">
                <a:latin typeface="Trebuchet MS"/>
                <a:cs typeface="Trebuchet MS"/>
              </a:rPr>
              <a:t>Mais </a:t>
            </a:r>
            <a:r>
              <a:rPr dirty="0" sz="2200" spc="-130">
                <a:latin typeface="Trebuchet MS"/>
                <a:cs typeface="Trebuchet MS"/>
              </a:rPr>
              <a:t>tarde, </a:t>
            </a:r>
            <a:r>
              <a:rPr dirty="0" sz="2200" spc="-105">
                <a:latin typeface="Trebuchet MS"/>
                <a:cs typeface="Trebuchet MS"/>
              </a:rPr>
              <a:t>arrepende‐se, </a:t>
            </a:r>
            <a:r>
              <a:rPr dirty="0" sz="2200" spc="-65">
                <a:latin typeface="Trebuchet MS"/>
                <a:cs typeface="Trebuchet MS"/>
              </a:rPr>
              <a:t>pois </a:t>
            </a:r>
            <a:r>
              <a:rPr dirty="0" sz="2200" spc="-100">
                <a:latin typeface="Trebuchet MS"/>
                <a:cs typeface="Trebuchet MS"/>
              </a:rPr>
              <a:t>reconhece </a:t>
            </a:r>
            <a:r>
              <a:rPr dirty="0" sz="2200" spc="-80">
                <a:latin typeface="Trebuchet MS"/>
                <a:cs typeface="Trebuchet MS"/>
              </a:rPr>
              <a:t>que </a:t>
            </a:r>
            <a:r>
              <a:rPr dirty="0" sz="2200" spc="-120">
                <a:latin typeface="Trebuchet MS"/>
                <a:cs typeface="Trebuchet MS"/>
              </a:rPr>
              <a:t>ela </a:t>
            </a:r>
            <a:r>
              <a:rPr dirty="0" sz="2200" spc="-130">
                <a:latin typeface="Trebuchet MS"/>
                <a:cs typeface="Trebuchet MS"/>
              </a:rPr>
              <a:t>existe, </a:t>
            </a:r>
            <a:r>
              <a:rPr dirty="0" sz="2200" spc="-95">
                <a:latin typeface="Trebuchet MS"/>
                <a:cs typeface="Trebuchet MS"/>
              </a:rPr>
              <a:t>ainda </a:t>
            </a:r>
            <a:r>
              <a:rPr dirty="0" sz="2200" spc="-80">
                <a:latin typeface="Trebuchet MS"/>
                <a:cs typeface="Trebuchet MS"/>
              </a:rPr>
              <a:t>que  </a:t>
            </a:r>
            <a:r>
              <a:rPr dirty="0" sz="2200" spc="-85">
                <a:latin typeface="Trebuchet MS"/>
                <a:cs typeface="Trebuchet MS"/>
              </a:rPr>
              <a:t>expresse </a:t>
            </a:r>
            <a:r>
              <a:rPr dirty="0" sz="2200" spc="-65">
                <a:latin typeface="Trebuchet MS"/>
                <a:cs typeface="Trebuchet MS"/>
              </a:rPr>
              <a:t>sua </a:t>
            </a:r>
            <a:r>
              <a:rPr dirty="0" sz="2200" spc="-110">
                <a:latin typeface="Trebuchet MS"/>
                <a:cs typeface="Trebuchet MS"/>
              </a:rPr>
              <a:t>preferência </a:t>
            </a:r>
            <a:r>
              <a:rPr dirty="0" sz="2200" spc="-114">
                <a:latin typeface="Trebuchet MS"/>
                <a:cs typeface="Trebuchet MS"/>
              </a:rPr>
              <a:t>pela </a:t>
            </a:r>
            <a:r>
              <a:rPr dirty="0" sz="2200" spc="-95">
                <a:latin typeface="Trebuchet MS"/>
                <a:cs typeface="Trebuchet MS"/>
              </a:rPr>
              <a:t>cor </a:t>
            </a:r>
            <a:r>
              <a:rPr dirty="0" sz="2200" spc="-150">
                <a:latin typeface="Trebuchet MS"/>
                <a:cs typeface="Trebuchet MS"/>
              </a:rPr>
              <a:t>azul. </a:t>
            </a:r>
            <a:r>
              <a:rPr dirty="0" sz="2200" spc="-100">
                <a:latin typeface="Trebuchet MS"/>
                <a:cs typeface="Trebuchet MS"/>
              </a:rPr>
              <a:t>Chega </a:t>
            </a:r>
            <a:r>
              <a:rPr dirty="0" sz="2200" spc="-105">
                <a:latin typeface="Trebuchet MS"/>
                <a:cs typeface="Trebuchet MS"/>
              </a:rPr>
              <a:t>a </a:t>
            </a:r>
            <a:r>
              <a:rPr dirty="0" sz="2200" spc="-110">
                <a:latin typeface="Trebuchet MS"/>
                <a:cs typeface="Trebuchet MS"/>
              </a:rPr>
              <a:t>afirmar </a:t>
            </a:r>
            <a:r>
              <a:rPr dirty="0" sz="2200" spc="-80">
                <a:latin typeface="Trebuchet MS"/>
                <a:cs typeface="Trebuchet MS"/>
              </a:rPr>
              <a:t>que </a:t>
            </a:r>
            <a:r>
              <a:rPr dirty="0" sz="2200" spc="-95">
                <a:latin typeface="Trebuchet MS"/>
                <a:cs typeface="Trebuchet MS"/>
              </a:rPr>
              <a:t>esta </a:t>
            </a:r>
            <a:r>
              <a:rPr dirty="0" sz="2200" spc="-110">
                <a:latin typeface="Trebuchet MS"/>
                <a:cs typeface="Trebuchet MS"/>
              </a:rPr>
              <a:t>reflexão </a:t>
            </a:r>
            <a:r>
              <a:rPr dirty="0" sz="2200" spc="-105">
                <a:latin typeface="Trebuchet MS"/>
                <a:cs typeface="Trebuchet MS"/>
              </a:rPr>
              <a:t>é  </a:t>
            </a:r>
            <a:r>
              <a:rPr dirty="0" sz="2200" spc="-75">
                <a:latin typeface="Trebuchet MS"/>
                <a:cs typeface="Trebuchet MS"/>
              </a:rPr>
              <a:t>uma </a:t>
            </a:r>
            <a:r>
              <a:rPr dirty="0" sz="2200" spc="-70">
                <a:latin typeface="Trebuchet MS"/>
                <a:cs typeface="Trebuchet MS"/>
              </a:rPr>
              <a:t>das </a:t>
            </a:r>
            <a:r>
              <a:rPr dirty="0" sz="2200" spc="-85">
                <a:latin typeface="Trebuchet MS"/>
                <a:cs typeface="Trebuchet MS"/>
              </a:rPr>
              <a:t>mais </a:t>
            </a:r>
            <a:r>
              <a:rPr dirty="0" sz="2200" spc="-75">
                <a:latin typeface="Trebuchet MS"/>
                <a:cs typeface="Trebuchet MS"/>
              </a:rPr>
              <a:t>profundas </a:t>
            </a:r>
            <a:r>
              <a:rPr dirty="0" sz="2200" spc="-80">
                <a:latin typeface="Trebuchet MS"/>
                <a:cs typeface="Trebuchet MS"/>
              </a:rPr>
              <a:t>que </a:t>
            </a:r>
            <a:r>
              <a:rPr dirty="0" sz="2200" spc="-70">
                <a:latin typeface="Trebuchet MS"/>
                <a:cs typeface="Trebuchet MS"/>
              </a:rPr>
              <a:t>se </a:t>
            </a:r>
            <a:r>
              <a:rPr dirty="0" sz="2200" spc="-105">
                <a:latin typeface="Trebuchet MS"/>
                <a:cs typeface="Trebuchet MS"/>
              </a:rPr>
              <a:t>tem feito </a:t>
            </a:r>
            <a:r>
              <a:rPr dirty="0" sz="2200" spc="-80">
                <a:latin typeface="Trebuchet MS"/>
                <a:cs typeface="Trebuchet MS"/>
              </a:rPr>
              <a:t>desde </a:t>
            </a:r>
            <a:r>
              <a:rPr dirty="0" sz="2200" spc="-105">
                <a:latin typeface="Trebuchet MS"/>
                <a:cs typeface="Trebuchet MS"/>
              </a:rPr>
              <a:t>a </a:t>
            </a:r>
            <a:r>
              <a:rPr dirty="0" sz="2200" spc="-90">
                <a:latin typeface="Trebuchet MS"/>
                <a:cs typeface="Trebuchet MS"/>
              </a:rPr>
              <a:t>invenção </a:t>
            </a:r>
            <a:r>
              <a:rPr dirty="0" sz="2200" spc="-75">
                <a:latin typeface="Trebuchet MS"/>
                <a:cs typeface="Trebuchet MS"/>
              </a:rPr>
              <a:t>das </a:t>
            </a:r>
            <a:r>
              <a:rPr dirty="0" sz="2200" spc="-100">
                <a:latin typeface="Trebuchet MS"/>
                <a:cs typeface="Trebuchet MS"/>
              </a:rPr>
              <a:t>borboletas.  </a:t>
            </a:r>
            <a:r>
              <a:rPr dirty="0" sz="2200" spc="-90">
                <a:latin typeface="Trebuchet MS"/>
                <a:cs typeface="Trebuchet MS"/>
              </a:rPr>
              <a:t>Eis </a:t>
            </a:r>
            <a:r>
              <a:rPr dirty="0" sz="2200" spc="-85">
                <a:latin typeface="Trebuchet MS"/>
                <a:cs typeface="Trebuchet MS"/>
              </a:rPr>
              <a:t>então </a:t>
            </a:r>
            <a:r>
              <a:rPr dirty="0" sz="2200" spc="-85" b="1">
                <a:latin typeface="Trebuchet MS"/>
                <a:cs typeface="Trebuchet MS"/>
              </a:rPr>
              <a:t>a </a:t>
            </a:r>
            <a:r>
              <a:rPr dirty="0" sz="2200" spc="-140" b="1">
                <a:latin typeface="Trebuchet MS"/>
                <a:cs typeface="Trebuchet MS"/>
              </a:rPr>
              <a:t>chave </a:t>
            </a:r>
            <a:r>
              <a:rPr dirty="0" sz="2200" spc="-114" b="1">
                <a:latin typeface="Trebuchet MS"/>
                <a:cs typeface="Trebuchet MS"/>
              </a:rPr>
              <a:t>para </a:t>
            </a:r>
            <a:r>
              <a:rPr dirty="0" sz="2200" spc="-140" b="1">
                <a:latin typeface="Trebuchet MS"/>
                <a:cs typeface="Trebuchet MS"/>
              </a:rPr>
              <a:t>compreender </a:t>
            </a:r>
            <a:r>
              <a:rPr dirty="0" sz="2200" spc="-85" b="1">
                <a:latin typeface="Trebuchet MS"/>
                <a:cs typeface="Trebuchet MS"/>
              </a:rPr>
              <a:t>a </a:t>
            </a:r>
            <a:r>
              <a:rPr dirty="0" sz="2200" spc="-125" b="1">
                <a:latin typeface="Trebuchet MS"/>
                <a:cs typeface="Trebuchet MS"/>
              </a:rPr>
              <a:t>obra: </a:t>
            </a:r>
            <a:r>
              <a:rPr dirty="0" sz="2200" spc="-80" b="1">
                <a:latin typeface="Trebuchet MS"/>
                <a:cs typeface="Trebuchet MS"/>
              </a:rPr>
              <a:t>as </a:t>
            </a:r>
            <a:r>
              <a:rPr dirty="0" sz="2200" spc="-135" b="1">
                <a:latin typeface="Trebuchet MS"/>
                <a:cs typeface="Trebuchet MS"/>
              </a:rPr>
              <a:t>reflexões </a:t>
            </a:r>
            <a:r>
              <a:rPr dirty="0" sz="2200" spc="-95" b="1">
                <a:latin typeface="Trebuchet MS"/>
                <a:cs typeface="Trebuchet MS"/>
              </a:rPr>
              <a:t>da </a:t>
            </a:r>
            <a:r>
              <a:rPr dirty="0" sz="2200" spc="-110" b="1">
                <a:latin typeface="Trebuchet MS"/>
                <a:cs typeface="Trebuchet MS"/>
              </a:rPr>
              <a:t>personagem </a:t>
            </a:r>
            <a:r>
              <a:rPr dirty="0" sz="2200" spc="-160" b="1">
                <a:latin typeface="Trebuchet MS"/>
                <a:cs typeface="Trebuchet MS"/>
              </a:rPr>
              <a:t>e  </a:t>
            </a:r>
            <a:r>
              <a:rPr dirty="0" sz="2200" spc="-70" b="1">
                <a:latin typeface="Trebuchet MS"/>
                <a:cs typeface="Trebuchet MS"/>
              </a:rPr>
              <a:t>os </a:t>
            </a:r>
            <a:r>
              <a:rPr dirty="0" sz="2200" spc="-105" b="1">
                <a:latin typeface="Trebuchet MS"/>
                <a:cs typeface="Trebuchet MS"/>
              </a:rPr>
              <a:t>momentos </a:t>
            </a:r>
            <a:r>
              <a:rPr dirty="0" sz="2200" spc="-130" b="1">
                <a:latin typeface="Trebuchet MS"/>
                <a:cs typeface="Trebuchet MS"/>
              </a:rPr>
              <a:t>que </a:t>
            </a:r>
            <a:r>
              <a:rPr dirty="0" sz="2200" spc="-120" b="1">
                <a:latin typeface="Trebuchet MS"/>
                <a:cs typeface="Trebuchet MS"/>
              </a:rPr>
              <a:t>ela</a:t>
            </a:r>
            <a:r>
              <a:rPr dirty="0" sz="2200" spc="-360" b="1">
                <a:latin typeface="Trebuchet MS"/>
                <a:cs typeface="Trebuchet MS"/>
              </a:rPr>
              <a:t> </a:t>
            </a:r>
            <a:r>
              <a:rPr dirty="0" sz="2200" spc="-155" b="1">
                <a:latin typeface="Trebuchet MS"/>
                <a:cs typeface="Trebuchet MS"/>
              </a:rPr>
              <a:t>vive.</a:t>
            </a:r>
            <a:endParaRPr sz="2200">
              <a:latin typeface="Trebuchet MS"/>
              <a:cs typeface="Trebuchet MS"/>
            </a:endParaRPr>
          </a:p>
          <a:p>
            <a:pPr algn="just" marL="12700" marR="5715" indent="-635">
              <a:lnSpc>
                <a:spcPct val="100000"/>
              </a:lnSpc>
              <a:spcBef>
                <a:spcPts val="505"/>
              </a:spcBef>
            </a:pPr>
            <a:r>
              <a:rPr dirty="0" sz="2200" spc="-80">
                <a:latin typeface="Trebuchet MS"/>
                <a:cs typeface="Trebuchet MS"/>
              </a:rPr>
              <a:t>Com </a:t>
            </a:r>
            <a:r>
              <a:rPr dirty="0" sz="2200" spc="-20">
                <a:latin typeface="Trebuchet MS"/>
                <a:cs typeface="Trebuchet MS"/>
              </a:rPr>
              <a:t>o </a:t>
            </a:r>
            <a:r>
              <a:rPr dirty="0" sz="2200" spc="-95">
                <a:latin typeface="Trebuchet MS"/>
                <a:cs typeface="Trebuchet MS"/>
              </a:rPr>
              <a:t>transcorrer </a:t>
            </a:r>
            <a:r>
              <a:rPr dirty="0" sz="2200" spc="-90">
                <a:latin typeface="Trebuchet MS"/>
                <a:cs typeface="Trebuchet MS"/>
              </a:rPr>
              <a:t>da </a:t>
            </a:r>
            <a:r>
              <a:rPr dirty="0" sz="2200" spc="-110">
                <a:latin typeface="Trebuchet MS"/>
                <a:cs typeface="Trebuchet MS"/>
              </a:rPr>
              <a:t>história, </a:t>
            </a:r>
            <a:r>
              <a:rPr dirty="0" sz="2200" spc="-65" b="1">
                <a:latin typeface="Trebuchet MS"/>
                <a:cs typeface="Trebuchet MS"/>
              </a:rPr>
              <a:t>o </a:t>
            </a:r>
            <a:r>
              <a:rPr dirty="0" sz="2200" spc="-114" b="1">
                <a:latin typeface="Trebuchet MS"/>
                <a:cs typeface="Trebuchet MS"/>
              </a:rPr>
              <a:t>narrador </a:t>
            </a:r>
            <a:r>
              <a:rPr dirty="0" sz="2200" spc="-125" b="1">
                <a:latin typeface="Trebuchet MS"/>
                <a:cs typeface="Trebuchet MS"/>
              </a:rPr>
              <a:t>preocupa‐se </a:t>
            </a:r>
            <a:r>
              <a:rPr dirty="0" sz="2200" spc="-130" b="1">
                <a:latin typeface="Trebuchet MS"/>
                <a:cs typeface="Trebuchet MS"/>
              </a:rPr>
              <a:t>em </a:t>
            </a:r>
            <a:r>
              <a:rPr dirty="0" sz="2200" spc="-114" b="1">
                <a:latin typeface="Trebuchet MS"/>
                <a:cs typeface="Trebuchet MS"/>
              </a:rPr>
              <a:t>detalhar </a:t>
            </a:r>
            <a:r>
              <a:rPr dirty="0" sz="2200" spc="-85" b="1">
                <a:latin typeface="Trebuchet MS"/>
                <a:cs typeface="Trebuchet MS"/>
              </a:rPr>
              <a:t>as  </a:t>
            </a:r>
            <a:r>
              <a:rPr dirty="0" sz="2200" spc="-135" b="1">
                <a:latin typeface="Trebuchet MS"/>
                <a:cs typeface="Trebuchet MS"/>
              </a:rPr>
              <a:t>características </a:t>
            </a:r>
            <a:r>
              <a:rPr dirty="0" sz="2200" spc="-114" b="1">
                <a:latin typeface="Trebuchet MS"/>
                <a:cs typeface="Trebuchet MS"/>
              </a:rPr>
              <a:t>físicas </a:t>
            </a:r>
            <a:r>
              <a:rPr dirty="0" sz="2200" spc="-160" b="1">
                <a:latin typeface="Trebuchet MS"/>
                <a:cs typeface="Trebuchet MS"/>
              </a:rPr>
              <a:t>e </a:t>
            </a:r>
            <a:r>
              <a:rPr dirty="0" sz="2200" spc="-120" b="1">
                <a:latin typeface="Trebuchet MS"/>
                <a:cs typeface="Trebuchet MS"/>
              </a:rPr>
              <a:t>psicológicas</a:t>
            </a:r>
            <a:r>
              <a:rPr dirty="0" sz="2200" spc="-120">
                <a:latin typeface="Trebuchet MS"/>
                <a:cs typeface="Trebuchet MS"/>
              </a:rPr>
              <a:t>, </a:t>
            </a:r>
            <a:r>
              <a:rPr dirty="0" sz="2200" spc="-75">
                <a:latin typeface="Trebuchet MS"/>
                <a:cs typeface="Trebuchet MS"/>
              </a:rPr>
              <a:t>porém </a:t>
            </a:r>
            <a:r>
              <a:rPr dirty="0" sz="2200" spc="-65">
                <a:latin typeface="Trebuchet MS"/>
                <a:cs typeface="Trebuchet MS"/>
              </a:rPr>
              <a:t>sem </a:t>
            </a:r>
            <a:r>
              <a:rPr dirty="0" sz="2200" spc="-100">
                <a:latin typeface="Trebuchet MS"/>
                <a:cs typeface="Trebuchet MS"/>
              </a:rPr>
              <a:t>fugir </a:t>
            </a:r>
            <a:r>
              <a:rPr dirty="0" sz="2200" spc="-45">
                <a:latin typeface="Trebuchet MS"/>
                <a:cs typeface="Trebuchet MS"/>
              </a:rPr>
              <a:t>do </a:t>
            </a:r>
            <a:r>
              <a:rPr dirty="0" sz="2200" spc="-65">
                <a:latin typeface="Trebuchet MS"/>
                <a:cs typeface="Trebuchet MS"/>
              </a:rPr>
              <a:t>seu </a:t>
            </a:r>
            <a:r>
              <a:rPr dirty="0" sz="2200" spc="-55">
                <a:latin typeface="Trebuchet MS"/>
                <a:cs typeface="Trebuchet MS"/>
              </a:rPr>
              <a:t>mundo </a:t>
            </a:r>
            <a:r>
              <a:rPr dirty="0" sz="2200" spc="-145">
                <a:latin typeface="Trebuchet MS"/>
                <a:cs typeface="Trebuchet MS"/>
              </a:rPr>
              <a:t>real.  </a:t>
            </a:r>
            <a:r>
              <a:rPr dirty="0" sz="2200" spc="-90">
                <a:latin typeface="Trebuchet MS"/>
                <a:cs typeface="Trebuchet MS"/>
              </a:rPr>
              <a:t>Há </a:t>
            </a:r>
            <a:r>
              <a:rPr dirty="0" sz="2200" spc="-110">
                <a:latin typeface="Trebuchet MS"/>
                <a:cs typeface="Trebuchet MS"/>
              </a:rPr>
              <a:t>valorização </a:t>
            </a:r>
            <a:r>
              <a:rPr dirty="0" sz="2200" spc="-90">
                <a:latin typeface="Trebuchet MS"/>
                <a:cs typeface="Trebuchet MS"/>
              </a:rPr>
              <a:t>da </a:t>
            </a:r>
            <a:r>
              <a:rPr dirty="0" sz="2200" spc="-85">
                <a:latin typeface="Trebuchet MS"/>
                <a:cs typeface="Trebuchet MS"/>
              </a:rPr>
              <a:t>forma com </a:t>
            </a:r>
            <a:r>
              <a:rPr dirty="0" sz="2200" spc="-105" b="1">
                <a:latin typeface="Trebuchet MS"/>
                <a:cs typeface="Trebuchet MS"/>
              </a:rPr>
              <a:t>uma </a:t>
            </a:r>
            <a:r>
              <a:rPr dirty="0" sz="2200" spc="-110" b="1">
                <a:latin typeface="Trebuchet MS"/>
                <a:cs typeface="Trebuchet MS"/>
              </a:rPr>
              <a:t>linguagem </a:t>
            </a:r>
            <a:r>
              <a:rPr dirty="0" sz="2200" spc="-150" b="1">
                <a:latin typeface="Trebuchet MS"/>
                <a:cs typeface="Trebuchet MS"/>
              </a:rPr>
              <a:t>clara</a:t>
            </a:r>
            <a:r>
              <a:rPr dirty="0" sz="2200" spc="-150">
                <a:latin typeface="Trebuchet MS"/>
                <a:cs typeface="Trebuchet MS"/>
              </a:rPr>
              <a:t>, </a:t>
            </a:r>
            <a:r>
              <a:rPr dirty="0" sz="2200" spc="-130" b="1">
                <a:latin typeface="Trebuchet MS"/>
                <a:cs typeface="Trebuchet MS"/>
              </a:rPr>
              <a:t>de fácil </a:t>
            </a:r>
            <a:r>
              <a:rPr dirty="0" sz="2200" spc="-135" b="1">
                <a:latin typeface="Trebuchet MS"/>
                <a:cs typeface="Trebuchet MS"/>
              </a:rPr>
              <a:t>compreensão</a:t>
            </a:r>
            <a:r>
              <a:rPr dirty="0" sz="2200" spc="-135">
                <a:latin typeface="Trebuchet MS"/>
                <a:cs typeface="Trebuchet MS"/>
              </a:rPr>
              <a:t>,  </a:t>
            </a:r>
            <a:r>
              <a:rPr dirty="0" sz="2200" spc="-70">
                <a:latin typeface="Trebuchet MS"/>
                <a:cs typeface="Trebuchet MS"/>
              </a:rPr>
              <a:t>sem</a:t>
            </a:r>
            <a:r>
              <a:rPr dirty="0" sz="2200" spc="-175">
                <a:latin typeface="Trebuchet MS"/>
                <a:cs typeface="Trebuchet MS"/>
              </a:rPr>
              <a:t> </a:t>
            </a:r>
            <a:r>
              <a:rPr dirty="0" sz="2200" spc="-114">
                <a:latin typeface="Trebuchet MS"/>
                <a:cs typeface="Trebuchet MS"/>
              </a:rPr>
              <a:t>vulgarizar‐se,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10">
                <a:latin typeface="Trebuchet MS"/>
                <a:cs typeface="Trebuchet MS"/>
              </a:rPr>
              <a:t>facilitando</a:t>
            </a:r>
            <a:r>
              <a:rPr dirty="0" sz="2200" spc="-160">
                <a:latin typeface="Trebuchet MS"/>
                <a:cs typeface="Trebuchet MS"/>
              </a:rPr>
              <a:t> </a:t>
            </a:r>
            <a:r>
              <a:rPr dirty="0" sz="2200" spc="-20">
                <a:latin typeface="Trebuchet MS"/>
                <a:cs typeface="Trebuchet MS"/>
              </a:rPr>
              <a:t>o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90">
                <a:latin typeface="Trebuchet MS"/>
                <a:cs typeface="Trebuchet MS"/>
              </a:rPr>
              <a:t>entendimento</a:t>
            </a:r>
            <a:r>
              <a:rPr dirty="0" sz="2200" spc="-175">
                <a:latin typeface="Trebuchet MS"/>
                <a:cs typeface="Trebuchet MS"/>
              </a:rPr>
              <a:t> </a:t>
            </a:r>
            <a:r>
              <a:rPr dirty="0" sz="2200" spc="-50">
                <a:latin typeface="Trebuchet MS"/>
                <a:cs typeface="Trebuchet MS"/>
              </a:rPr>
              <a:t>do</a:t>
            </a:r>
            <a:r>
              <a:rPr dirty="0" sz="2200" spc="-165">
                <a:latin typeface="Trebuchet MS"/>
                <a:cs typeface="Trebuchet MS"/>
              </a:rPr>
              <a:t> </a:t>
            </a:r>
            <a:r>
              <a:rPr dirty="0" sz="2200" spc="-130">
                <a:latin typeface="Trebuchet MS"/>
                <a:cs typeface="Trebuchet MS"/>
              </a:rPr>
              <a:t>leitor.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6602" y="432816"/>
            <a:ext cx="8033384" cy="12452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772160" marR="5080" indent="-760095">
              <a:lnSpc>
                <a:spcPct val="100000"/>
              </a:lnSpc>
              <a:spcBef>
                <a:spcPts val="100"/>
              </a:spcBef>
            </a:pPr>
            <a:r>
              <a:rPr dirty="0" sz="4000" spc="-170">
                <a:solidFill>
                  <a:srgbClr val="000000"/>
                </a:solidFill>
                <a:latin typeface="Trebuchet MS"/>
                <a:cs typeface="Trebuchet MS"/>
              </a:rPr>
              <a:t>Instituto </a:t>
            </a:r>
            <a:r>
              <a:rPr dirty="0" sz="4000" spc="-270">
                <a:solidFill>
                  <a:srgbClr val="000000"/>
                </a:solidFill>
                <a:latin typeface="Trebuchet MS"/>
                <a:cs typeface="Trebuchet MS"/>
              </a:rPr>
              <a:t>Federal </a:t>
            </a:r>
            <a:r>
              <a:rPr dirty="0" sz="4000" spc="-229">
                <a:solidFill>
                  <a:srgbClr val="000000"/>
                </a:solidFill>
                <a:latin typeface="Trebuchet MS"/>
                <a:cs typeface="Trebuchet MS"/>
              </a:rPr>
              <a:t>de </a:t>
            </a:r>
            <a:r>
              <a:rPr dirty="0" sz="4000" spc="-260">
                <a:solidFill>
                  <a:srgbClr val="000000"/>
                </a:solidFill>
                <a:latin typeface="Trebuchet MS"/>
                <a:cs typeface="Trebuchet MS"/>
              </a:rPr>
              <a:t>Educação,</a:t>
            </a:r>
            <a:r>
              <a:rPr dirty="0" sz="4000" spc="-61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000" spc="-260">
                <a:solidFill>
                  <a:srgbClr val="000000"/>
                </a:solidFill>
                <a:latin typeface="Trebuchet MS"/>
                <a:cs typeface="Trebuchet MS"/>
              </a:rPr>
              <a:t>Ciência  </a:t>
            </a:r>
            <a:r>
              <a:rPr dirty="0" sz="4000" spc="-285">
                <a:solidFill>
                  <a:srgbClr val="000000"/>
                </a:solidFill>
                <a:latin typeface="Trebuchet MS"/>
                <a:cs typeface="Trebuchet MS"/>
              </a:rPr>
              <a:t>e </a:t>
            </a:r>
            <a:r>
              <a:rPr dirty="0" sz="4000" spc="-229">
                <a:solidFill>
                  <a:srgbClr val="000000"/>
                </a:solidFill>
                <a:latin typeface="Trebuchet MS"/>
                <a:cs typeface="Trebuchet MS"/>
              </a:rPr>
              <a:t>Tecnologia de </a:t>
            </a:r>
            <a:r>
              <a:rPr dirty="0" sz="4000" spc="-180">
                <a:solidFill>
                  <a:srgbClr val="000000"/>
                </a:solidFill>
                <a:latin typeface="Trebuchet MS"/>
                <a:cs typeface="Trebuchet MS"/>
              </a:rPr>
              <a:t>Santa</a:t>
            </a:r>
            <a:r>
              <a:rPr dirty="0" sz="4000" spc="-50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z="4000" spc="-220">
                <a:solidFill>
                  <a:srgbClr val="000000"/>
                </a:solidFill>
                <a:latin typeface="Trebuchet MS"/>
                <a:cs typeface="Trebuchet MS"/>
              </a:rPr>
              <a:t>Catarina</a:t>
            </a:r>
            <a:endParaRPr sz="4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4275" y="1962620"/>
            <a:ext cx="7858125" cy="226504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3200" spc="-175" b="1">
                <a:latin typeface="Trebuchet MS"/>
                <a:cs typeface="Trebuchet MS"/>
              </a:rPr>
              <a:t>Professora:</a:t>
            </a:r>
            <a:r>
              <a:rPr dirty="0" sz="3200" spc="-235" b="1">
                <a:latin typeface="Trebuchet MS"/>
                <a:cs typeface="Trebuchet MS"/>
              </a:rPr>
              <a:t> </a:t>
            </a:r>
            <a:r>
              <a:rPr dirty="0" sz="3200" spc="-80">
                <a:latin typeface="Trebuchet MS"/>
                <a:cs typeface="Trebuchet MS"/>
              </a:rPr>
              <a:t>Marinice</a:t>
            </a:r>
            <a:endParaRPr sz="3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3200" spc="-175" b="1">
                <a:latin typeface="Trebuchet MS"/>
                <a:cs typeface="Trebuchet MS"/>
              </a:rPr>
              <a:t>Disciplina:</a:t>
            </a:r>
            <a:r>
              <a:rPr dirty="0" sz="3200" spc="-235" b="1">
                <a:latin typeface="Trebuchet MS"/>
                <a:cs typeface="Trebuchet MS"/>
              </a:rPr>
              <a:t> </a:t>
            </a:r>
            <a:r>
              <a:rPr dirty="0" sz="3200" spc="-105">
                <a:latin typeface="Trebuchet MS"/>
                <a:cs typeface="Trebuchet MS"/>
              </a:rPr>
              <a:t>Português</a:t>
            </a:r>
            <a:endParaRPr sz="320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765"/>
              </a:spcBef>
            </a:pPr>
            <a:r>
              <a:rPr dirty="0" sz="3200" spc="-155" b="1">
                <a:latin typeface="Trebuchet MS"/>
                <a:cs typeface="Trebuchet MS"/>
              </a:rPr>
              <a:t>Alunos: </a:t>
            </a:r>
            <a:r>
              <a:rPr dirty="0" sz="3200" spc="-55">
                <a:latin typeface="Trebuchet MS"/>
                <a:cs typeface="Trebuchet MS"/>
              </a:rPr>
              <a:t>Mariane </a:t>
            </a:r>
            <a:r>
              <a:rPr dirty="0" sz="3200" spc="-165">
                <a:latin typeface="Trebuchet MS"/>
                <a:cs typeface="Trebuchet MS"/>
              </a:rPr>
              <a:t>Lopes, </a:t>
            </a:r>
            <a:r>
              <a:rPr dirty="0" sz="3200" spc="-135">
                <a:latin typeface="Trebuchet MS"/>
                <a:cs typeface="Trebuchet MS"/>
              </a:rPr>
              <a:t>Rodrigo, </a:t>
            </a:r>
            <a:r>
              <a:rPr dirty="0" sz="3200" spc="-190">
                <a:latin typeface="Trebuchet MS"/>
                <a:cs typeface="Trebuchet MS"/>
              </a:rPr>
              <a:t>Tiago,</a:t>
            </a:r>
            <a:r>
              <a:rPr dirty="0" sz="3200" spc="-745">
                <a:latin typeface="Trebuchet MS"/>
                <a:cs typeface="Trebuchet MS"/>
              </a:rPr>
              <a:t> </a:t>
            </a:r>
            <a:r>
              <a:rPr dirty="0" sz="3200" spc="-125">
                <a:latin typeface="Trebuchet MS"/>
                <a:cs typeface="Trebuchet MS"/>
              </a:rPr>
              <a:t>William  </a:t>
            </a:r>
            <a:r>
              <a:rPr dirty="0" sz="3200" spc="-135">
                <a:latin typeface="Trebuchet MS"/>
                <a:cs typeface="Trebuchet MS"/>
              </a:rPr>
              <a:t>Rodrigues, </a:t>
            </a:r>
            <a:r>
              <a:rPr dirty="0" sz="3200" spc="-150">
                <a:latin typeface="Trebuchet MS"/>
                <a:cs typeface="Trebuchet MS"/>
              </a:rPr>
              <a:t>Iago, </a:t>
            </a:r>
            <a:r>
              <a:rPr dirty="0" sz="3200" spc="-165">
                <a:latin typeface="Trebuchet MS"/>
                <a:cs typeface="Trebuchet MS"/>
              </a:rPr>
              <a:t>Alcydes,</a:t>
            </a:r>
            <a:r>
              <a:rPr dirty="0" sz="3200" spc="-430">
                <a:latin typeface="Trebuchet MS"/>
                <a:cs typeface="Trebuchet MS"/>
              </a:rPr>
              <a:t> </a:t>
            </a:r>
            <a:r>
              <a:rPr dirty="0" sz="3200" spc="-150">
                <a:latin typeface="Trebuchet MS"/>
                <a:cs typeface="Trebuchet MS"/>
              </a:rPr>
              <a:t>Claudir</a:t>
            </a:r>
            <a:endParaRPr sz="3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4277" y="5467337"/>
            <a:ext cx="2771140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3200" spc="-225" b="1">
                <a:latin typeface="Trebuchet MS"/>
                <a:cs typeface="Trebuchet MS"/>
              </a:rPr>
              <a:t>Turma:</a:t>
            </a:r>
            <a:r>
              <a:rPr dirty="0" sz="3200" spc="-310" b="1">
                <a:latin typeface="Trebuchet MS"/>
                <a:cs typeface="Trebuchet MS"/>
              </a:rPr>
              <a:t> </a:t>
            </a:r>
            <a:r>
              <a:rPr dirty="0" sz="3200" spc="-55">
                <a:latin typeface="Trebuchet MS"/>
                <a:cs typeface="Trebuchet MS"/>
              </a:rPr>
              <a:t>9020511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59171" y="266445"/>
            <a:ext cx="3294126" cy="62750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514" y="2498598"/>
            <a:ext cx="4914265" cy="15494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 indent="914400">
              <a:lnSpc>
                <a:spcPct val="100000"/>
              </a:lnSpc>
              <a:spcBef>
                <a:spcPts val="95"/>
              </a:spcBef>
            </a:pPr>
            <a:r>
              <a:rPr dirty="0" sz="2000" spc="-25" b="0">
                <a:solidFill>
                  <a:srgbClr val="7E7E7E"/>
                </a:solidFill>
                <a:latin typeface="Trebuchet MS"/>
                <a:cs typeface="Trebuchet MS"/>
              </a:rPr>
              <a:t>A </a:t>
            </a:r>
            <a:r>
              <a:rPr dirty="0" sz="2000" spc="-80" b="0">
                <a:solidFill>
                  <a:srgbClr val="7E7E7E"/>
                </a:solidFill>
                <a:latin typeface="Trebuchet MS"/>
                <a:cs typeface="Trebuchet MS"/>
              </a:rPr>
              <a:t>angústia </a:t>
            </a:r>
            <a:r>
              <a:rPr dirty="0" sz="2000" spc="-85" b="0">
                <a:solidFill>
                  <a:srgbClr val="7E7E7E"/>
                </a:solidFill>
                <a:latin typeface="Trebuchet MS"/>
                <a:cs typeface="Trebuchet MS"/>
              </a:rPr>
              <a:t>de </a:t>
            </a:r>
            <a:r>
              <a:rPr dirty="0" sz="2000" spc="-60" b="0">
                <a:solidFill>
                  <a:srgbClr val="7E7E7E"/>
                </a:solidFill>
                <a:latin typeface="Trebuchet MS"/>
                <a:cs typeface="Trebuchet MS"/>
              </a:rPr>
              <a:t>um </a:t>
            </a:r>
            <a:r>
              <a:rPr dirty="0" sz="2000" spc="-75" b="0">
                <a:solidFill>
                  <a:srgbClr val="7E7E7E"/>
                </a:solidFill>
                <a:latin typeface="Trebuchet MS"/>
                <a:cs typeface="Trebuchet MS"/>
              </a:rPr>
              <a:t>operário </a:t>
            </a:r>
            <a:r>
              <a:rPr dirty="0" sz="2000" spc="-85" b="0">
                <a:solidFill>
                  <a:srgbClr val="7E7E7E"/>
                </a:solidFill>
                <a:latin typeface="Trebuchet MS"/>
                <a:cs typeface="Trebuchet MS"/>
              </a:rPr>
              <a:t>em greve</a:t>
            </a:r>
            <a:r>
              <a:rPr dirty="0" sz="2000" spc="-350" b="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000" spc="-100" b="0">
                <a:solidFill>
                  <a:srgbClr val="7E7E7E"/>
                </a:solidFill>
                <a:latin typeface="Trebuchet MS"/>
                <a:cs typeface="Trebuchet MS"/>
              </a:rPr>
              <a:t>é  </a:t>
            </a:r>
            <a:r>
              <a:rPr dirty="0" sz="2000" spc="-20" b="0">
                <a:solidFill>
                  <a:srgbClr val="7E7E7E"/>
                </a:solidFill>
                <a:latin typeface="Trebuchet MS"/>
                <a:cs typeface="Trebuchet MS"/>
              </a:rPr>
              <a:t>o </a:t>
            </a:r>
            <a:r>
              <a:rPr dirty="0" sz="2000" spc="-95" b="0">
                <a:solidFill>
                  <a:srgbClr val="7E7E7E"/>
                </a:solidFill>
                <a:latin typeface="Trebuchet MS"/>
                <a:cs typeface="Trebuchet MS"/>
              </a:rPr>
              <a:t>tema </a:t>
            </a:r>
            <a:r>
              <a:rPr dirty="0" sz="2000" spc="-85" b="0">
                <a:solidFill>
                  <a:srgbClr val="7E7E7E"/>
                </a:solidFill>
                <a:latin typeface="Trebuchet MS"/>
                <a:cs typeface="Trebuchet MS"/>
              </a:rPr>
              <a:t>de </a:t>
            </a:r>
            <a:r>
              <a:rPr dirty="0" sz="2000" spc="-55" b="0" i="1">
                <a:solidFill>
                  <a:srgbClr val="7E7E7E"/>
                </a:solidFill>
                <a:latin typeface="Trebuchet MS"/>
                <a:cs typeface="Trebuchet MS"/>
              </a:rPr>
              <a:t>On </a:t>
            </a:r>
            <a:r>
              <a:rPr dirty="0" sz="2000" spc="-130" b="0" i="1">
                <a:solidFill>
                  <a:srgbClr val="7E7E7E"/>
                </a:solidFill>
                <a:latin typeface="Trebuchet MS"/>
                <a:cs typeface="Trebuchet MS"/>
              </a:rPr>
              <a:t>Strike </a:t>
            </a:r>
            <a:r>
              <a:rPr dirty="0" sz="2000" spc="-100" b="0">
                <a:solidFill>
                  <a:srgbClr val="7E7E7E"/>
                </a:solidFill>
                <a:latin typeface="Trebuchet MS"/>
                <a:cs typeface="Trebuchet MS"/>
              </a:rPr>
              <a:t>(Em </a:t>
            </a:r>
            <a:r>
              <a:rPr dirty="0" sz="2000" spc="-120" b="0">
                <a:solidFill>
                  <a:srgbClr val="7E7E7E"/>
                </a:solidFill>
                <a:latin typeface="Trebuchet MS"/>
                <a:cs typeface="Trebuchet MS"/>
              </a:rPr>
              <a:t>Greve), </a:t>
            </a:r>
            <a:r>
              <a:rPr dirty="0" sz="2000" spc="-80" b="0" i="1">
                <a:solidFill>
                  <a:srgbClr val="7E7E7E"/>
                </a:solidFill>
                <a:latin typeface="Trebuchet MS"/>
                <a:cs typeface="Trebuchet MS"/>
              </a:rPr>
              <a:t>1891</a:t>
            </a:r>
            <a:r>
              <a:rPr dirty="0" sz="2000" spc="-80" b="0">
                <a:solidFill>
                  <a:srgbClr val="7E7E7E"/>
                </a:solidFill>
                <a:latin typeface="Trebuchet MS"/>
                <a:cs typeface="Trebuchet MS"/>
              </a:rPr>
              <a:t>, </a:t>
            </a:r>
            <a:r>
              <a:rPr dirty="0" sz="2000" spc="-70" b="0">
                <a:solidFill>
                  <a:srgbClr val="7E7E7E"/>
                </a:solidFill>
                <a:latin typeface="Trebuchet MS"/>
                <a:cs typeface="Trebuchet MS"/>
              </a:rPr>
              <a:t>óleo  </a:t>
            </a:r>
            <a:r>
              <a:rPr dirty="0" sz="2000" spc="-60" b="0">
                <a:solidFill>
                  <a:srgbClr val="7E7E7E"/>
                </a:solidFill>
                <a:latin typeface="Trebuchet MS"/>
                <a:cs typeface="Trebuchet MS"/>
              </a:rPr>
              <a:t>sobre </a:t>
            </a:r>
            <a:r>
              <a:rPr dirty="0" sz="2000" spc="-140" b="0">
                <a:solidFill>
                  <a:srgbClr val="7E7E7E"/>
                </a:solidFill>
                <a:latin typeface="Trebuchet MS"/>
                <a:cs typeface="Trebuchet MS"/>
              </a:rPr>
              <a:t>tela, </a:t>
            </a:r>
            <a:r>
              <a:rPr dirty="0" sz="2000" spc="-60" b="0">
                <a:solidFill>
                  <a:srgbClr val="7E7E7E"/>
                </a:solidFill>
                <a:latin typeface="Trebuchet MS"/>
                <a:cs typeface="Trebuchet MS"/>
              </a:rPr>
              <a:t>famoso </a:t>
            </a:r>
            <a:r>
              <a:rPr dirty="0" sz="2000" spc="-65" b="0">
                <a:solidFill>
                  <a:srgbClr val="7E7E7E"/>
                </a:solidFill>
                <a:latin typeface="Trebuchet MS"/>
                <a:cs typeface="Trebuchet MS"/>
              </a:rPr>
              <a:t>quadro </a:t>
            </a:r>
            <a:r>
              <a:rPr dirty="0" sz="2000" spc="-85" b="0">
                <a:solidFill>
                  <a:srgbClr val="7E7E7E"/>
                </a:solidFill>
                <a:latin typeface="Trebuchet MS"/>
                <a:cs typeface="Trebuchet MS"/>
              </a:rPr>
              <a:t>de </a:t>
            </a:r>
            <a:r>
              <a:rPr dirty="0" sz="2000" spc="-120" b="0" i="1">
                <a:solidFill>
                  <a:srgbClr val="7E7E7E"/>
                </a:solidFill>
                <a:latin typeface="Trebuchet MS"/>
                <a:cs typeface="Trebuchet MS"/>
              </a:rPr>
              <a:t>Hubert </a:t>
            </a:r>
            <a:r>
              <a:rPr dirty="0" sz="2000" spc="-75" b="0" i="1">
                <a:solidFill>
                  <a:srgbClr val="7E7E7E"/>
                </a:solidFill>
                <a:latin typeface="Trebuchet MS"/>
                <a:cs typeface="Trebuchet MS"/>
              </a:rPr>
              <a:t>von  </a:t>
            </a:r>
            <a:r>
              <a:rPr dirty="0" sz="2000" spc="-120" b="0" i="1">
                <a:solidFill>
                  <a:srgbClr val="7E7E7E"/>
                </a:solidFill>
                <a:latin typeface="Trebuchet MS"/>
                <a:cs typeface="Trebuchet MS"/>
              </a:rPr>
              <a:t>Herkomer</a:t>
            </a:r>
            <a:r>
              <a:rPr dirty="0" sz="2000" spc="-120" b="0">
                <a:solidFill>
                  <a:srgbClr val="7E7E7E"/>
                </a:solidFill>
                <a:latin typeface="Trebuchet MS"/>
                <a:cs typeface="Trebuchet MS"/>
              </a:rPr>
              <a:t>, </a:t>
            </a:r>
            <a:r>
              <a:rPr dirty="0" sz="2000" spc="-55" b="0">
                <a:solidFill>
                  <a:srgbClr val="7E7E7E"/>
                </a:solidFill>
                <a:latin typeface="Trebuchet MS"/>
                <a:cs typeface="Trebuchet MS"/>
              </a:rPr>
              <a:t>um </a:t>
            </a:r>
            <a:r>
              <a:rPr dirty="0" sz="2000" spc="-40" b="0">
                <a:solidFill>
                  <a:srgbClr val="7E7E7E"/>
                </a:solidFill>
                <a:latin typeface="Trebuchet MS"/>
                <a:cs typeface="Trebuchet MS"/>
              </a:rPr>
              <a:t>dos </a:t>
            </a:r>
            <a:r>
              <a:rPr dirty="0" sz="2000" spc="-75" b="0">
                <a:solidFill>
                  <a:srgbClr val="7E7E7E"/>
                </a:solidFill>
                <a:latin typeface="Trebuchet MS"/>
                <a:cs typeface="Trebuchet MS"/>
              </a:rPr>
              <a:t>maiores </a:t>
            </a:r>
            <a:r>
              <a:rPr dirty="0" sz="2000" spc="-55" b="0">
                <a:solidFill>
                  <a:srgbClr val="7E7E7E"/>
                </a:solidFill>
                <a:latin typeface="Trebuchet MS"/>
                <a:cs typeface="Trebuchet MS"/>
              </a:rPr>
              <a:t>nomes </a:t>
            </a:r>
            <a:r>
              <a:rPr dirty="0" sz="2000" spc="-80" b="0">
                <a:solidFill>
                  <a:srgbClr val="7E7E7E"/>
                </a:solidFill>
                <a:latin typeface="Trebuchet MS"/>
                <a:cs typeface="Trebuchet MS"/>
              </a:rPr>
              <a:t>da </a:t>
            </a:r>
            <a:r>
              <a:rPr dirty="0" sz="2000" spc="-120">
                <a:solidFill>
                  <a:srgbClr val="7E7E7E"/>
                </a:solidFill>
                <a:latin typeface="Trebuchet MS"/>
                <a:cs typeface="Trebuchet MS"/>
              </a:rPr>
              <a:t>arte  realista</a:t>
            </a:r>
            <a:r>
              <a:rPr dirty="0" sz="2000" spc="-120" b="0">
                <a:solidFill>
                  <a:srgbClr val="7E7E7E"/>
                </a:solidFill>
                <a:latin typeface="Trebuchet MS"/>
                <a:cs typeface="Trebuchet MS"/>
              </a:rPr>
              <a:t>.</a:t>
            </a:r>
            <a:endParaRPr sz="2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8233" y="92201"/>
            <a:ext cx="8155940" cy="6959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400" spc="30"/>
              <a:t>Características </a:t>
            </a:r>
            <a:r>
              <a:rPr dirty="0" sz="4400" spc="-90"/>
              <a:t>do</a:t>
            </a:r>
            <a:r>
              <a:rPr dirty="0" sz="4400" spc="700"/>
              <a:t> </a:t>
            </a:r>
            <a:r>
              <a:rPr dirty="0" sz="4400" spc="-30"/>
              <a:t>Realismo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09400" y="830274"/>
            <a:ext cx="8700770" cy="5855970"/>
          </a:xfrm>
          <a:prstGeom prst="rect">
            <a:avLst/>
          </a:prstGeom>
        </p:spPr>
        <p:txBody>
          <a:bodyPr wrap="square" lIns="0" tIns="100965" rIns="0" bIns="0" rtlCol="0" vert="horz">
            <a:spAutoFit/>
          </a:bodyPr>
          <a:lstStyle/>
          <a:p>
            <a:pPr algn="just" marL="279400" indent="-267335">
              <a:lnSpc>
                <a:spcPct val="100000"/>
              </a:lnSpc>
              <a:spcBef>
                <a:spcPts val="795"/>
              </a:spcBef>
              <a:buClr>
                <a:srgbClr val="5FA395"/>
              </a:buClr>
              <a:buChar char="•"/>
              <a:tabLst>
                <a:tab pos="280035" algn="l"/>
              </a:tabLst>
            </a:pPr>
            <a:r>
              <a:rPr dirty="0" sz="2900" spc="-135">
                <a:latin typeface="Trebuchet MS"/>
                <a:cs typeface="Trebuchet MS"/>
              </a:rPr>
              <a:t>Engajamento</a:t>
            </a:r>
            <a:r>
              <a:rPr dirty="0" sz="2900" spc="-215">
                <a:latin typeface="Trebuchet MS"/>
                <a:cs typeface="Trebuchet MS"/>
              </a:rPr>
              <a:t> </a:t>
            </a:r>
            <a:r>
              <a:rPr dirty="0" sz="2900" spc="-135">
                <a:latin typeface="Trebuchet MS"/>
                <a:cs typeface="Trebuchet MS"/>
              </a:rPr>
              <a:t>social</a:t>
            </a:r>
            <a:r>
              <a:rPr dirty="0" sz="2900" spc="-220">
                <a:latin typeface="Trebuchet MS"/>
                <a:cs typeface="Trebuchet MS"/>
              </a:rPr>
              <a:t> </a:t>
            </a:r>
            <a:r>
              <a:rPr dirty="0" sz="2900" spc="375">
                <a:latin typeface="Trebuchet MS"/>
                <a:cs typeface="Trebuchet MS"/>
              </a:rPr>
              <a:t>–</a:t>
            </a:r>
            <a:r>
              <a:rPr dirty="0" sz="2900" spc="-229">
                <a:latin typeface="Trebuchet MS"/>
                <a:cs typeface="Trebuchet MS"/>
              </a:rPr>
              <a:t> </a:t>
            </a:r>
            <a:r>
              <a:rPr dirty="0" sz="2900" spc="-90">
                <a:latin typeface="Trebuchet MS"/>
                <a:cs typeface="Trebuchet MS"/>
              </a:rPr>
              <a:t>compromisso</a:t>
            </a:r>
            <a:r>
              <a:rPr dirty="0" sz="2900" spc="-210">
                <a:latin typeface="Trebuchet MS"/>
                <a:cs typeface="Trebuchet MS"/>
              </a:rPr>
              <a:t> </a:t>
            </a:r>
            <a:r>
              <a:rPr dirty="0" sz="2900" spc="-120">
                <a:latin typeface="Trebuchet MS"/>
                <a:cs typeface="Trebuchet MS"/>
              </a:rPr>
              <a:t>com</a:t>
            </a:r>
            <a:r>
              <a:rPr dirty="0" sz="2900" spc="-225">
                <a:latin typeface="Trebuchet MS"/>
                <a:cs typeface="Trebuchet MS"/>
              </a:rPr>
              <a:t> </a:t>
            </a:r>
            <a:r>
              <a:rPr dirty="0" sz="2900" spc="-140">
                <a:latin typeface="Trebuchet MS"/>
                <a:cs typeface="Trebuchet MS"/>
              </a:rPr>
              <a:t>a</a:t>
            </a:r>
            <a:r>
              <a:rPr dirty="0" sz="2900" spc="-229">
                <a:latin typeface="Trebuchet MS"/>
                <a:cs typeface="Trebuchet MS"/>
              </a:rPr>
              <a:t> </a:t>
            </a:r>
            <a:r>
              <a:rPr dirty="0" sz="2900" spc="-145">
                <a:latin typeface="Trebuchet MS"/>
                <a:cs typeface="Trebuchet MS"/>
              </a:rPr>
              <a:t>sociedade.</a:t>
            </a:r>
            <a:endParaRPr sz="2900">
              <a:latin typeface="Trebuchet MS"/>
              <a:cs typeface="Trebuchet MS"/>
            </a:endParaRPr>
          </a:p>
          <a:p>
            <a:pPr algn="just" marL="12700" marR="5715">
              <a:lnSpc>
                <a:spcPct val="100000"/>
              </a:lnSpc>
              <a:spcBef>
                <a:spcPts val="695"/>
              </a:spcBef>
              <a:buClr>
                <a:srgbClr val="5FA395"/>
              </a:buClr>
              <a:buChar char="•"/>
              <a:tabLst>
                <a:tab pos="480059" algn="l"/>
              </a:tabLst>
            </a:pPr>
            <a:r>
              <a:rPr dirty="0" sz="2900" spc="-130">
                <a:latin typeface="Trebuchet MS"/>
                <a:cs typeface="Trebuchet MS"/>
              </a:rPr>
              <a:t>Retrato </a:t>
            </a:r>
            <a:r>
              <a:rPr dirty="0" sz="2900" spc="-120">
                <a:latin typeface="Trebuchet MS"/>
                <a:cs typeface="Trebuchet MS"/>
              </a:rPr>
              <a:t>da </a:t>
            </a:r>
            <a:r>
              <a:rPr dirty="0" sz="2900" spc="-125">
                <a:latin typeface="Trebuchet MS"/>
                <a:cs typeface="Trebuchet MS"/>
              </a:rPr>
              <a:t>sociedade </a:t>
            </a:r>
            <a:r>
              <a:rPr dirty="0" sz="2900" spc="-140">
                <a:latin typeface="Trebuchet MS"/>
                <a:cs typeface="Trebuchet MS"/>
              </a:rPr>
              <a:t>e</a:t>
            </a:r>
            <a:r>
              <a:rPr dirty="0" sz="2900" spc="590">
                <a:latin typeface="Trebuchet MS"/>
                <a:cs typeface="Trebuchet MS"/>
              </a:rPr>
              <a:t> </a:t>
            </a:r>
            <a:r>
              <a:rPr dirty="0" sz="2900" spc="-95">
                <a:latin typeface="Trebuchet MS"/>
                <a:cs typeface="Trebuchet MS"/>
              </a:rPr>
              <a:t>das </a:t>
            </a:r>
            <a:r>
              <a:rPr dirty="0" sz="2900" spc="-75">
                <a:latin typeface="Trebuchet MS"/>
                <a:cs typeface="Trebuchet MS"/>
              </a:rPr>
              <a:t>suas </a:t>
            </a:r>
            <a:r>
              <a:rPr dirty="0" sz="2900" spc="-130">
                <a:latin typeface="Trebuchet MS"/>
                <a:cs typeface="Trebuchet MS"/>
              </a:rPr>
              <a:t>relações </a:t>
            </a:r>
            <a:r>
              <a:rPr dirty="0" sz="2900" spc="-100">
                <a:latin typeface="Trebuchet MS"/>
                <a:cs typeface="Trebuchet MS"/>
              </a:rPr>
              <a:t>sem  </a:t>
            </a:r>
            <a:r>
              <a:rPr dirty="0" sz="2900" spc="-170">
                <a:latin typeface="Trebuchet MS"/>
                <a:cs typeface="Trebuchet MS"/>
              </a:rPr>
              <a:t>idealização. </a:t>
            </a:r>
            <a:r>
              <a:rPr dirty="0" sz="2900" spc="-150">
                <a:latin typeface="Trebuchet MS"/>
                <a:cs typeface="Trebuchet MS"/>
              </a:rPr>
              <a:t>Exclui‐se </a:t>
            </a:r>
            <a:r>
              <a:rPr dirty="0" sz="2900" spc="-114">
                <a:latin typeface="Trebuchet MS"/>
                <a:cs typeface="Trebuchet MS"/>
              </a:rPr>
              <a:t>da </a:t>
            </a:r>
            <a:r>
              <a:rPr dirty="0" sz="2900" spc="-100">
                <a:latin typeface="Trebuchet MS"/>
                <a:cs typeface="Trebuchet MS"/>
              </a:rPr>
              <a:t>obra </a:t>
            </a:r>
            <a:r>
              <a:rPr dirty="0" sz="2900" spc="-95">
                <a:latin typeface="Trebuchet MS"/>
                <a:cs typeface="Trebuchet MS"/>
              </a:rPr>
              <a:t>tudo </a:t>
            </a:r>
            <a:r>
              <a:rPr dirty="0" sz="2900" spc="-30">
                <a:latin typeface="Trebuchet MS"/>
                <a:cs typeface="Trebuchet MS"/>
              </a:rPr>
              <a:t>o </a:t>
            </a:r>
            <a:r>
              <a:rPr dirty="0" sz="2900" spc="-105">
                <a:latin typeface="Trebuchet MS"/>
                <a:cs typeface="Trebuchet MS"/>
              </a:rPr>
              <a:t>que </a:t>
            </a:r>
            <a:r>
              <a:rPr dirty="0" sz="2900" spc="-140">
                <a:latin typeface="Trebuchet MS"/>
                <a:cs typeface="Trebuchet MS"/>
              </a:rPr>
              <a:t>vier </a:t>
            </a:r>
            <a:r>
              <a:rPr dirty="0" sz="2900" spc="-114">
                <a:latin typeface="Trebuchet MS"/>
                <a:cs typeface="Trebuchet MS"/>
              </a:rPr>
              <a:t>da </a:t>
            </a:r>
            <a:r>
              <a:rPr dirty="0" sz="2900" spc="-150">
                <a:latin typeface="Trebuchet MS"/>
                <a:cs typeface="Trebuchet MS"/>
              </a:rPr>
              <a:t>sorte,</a:t>
            </a:r>
            <a:r>
              <a:rPr dirty="0" sz="2900" spc="-445">
                <a:latin typeface="Trebuchet MS"/>
                <a:cs typeface="Trebuchet MS"/>
              </a:rPr>
              <a:t> </a:t>
            </a:r>
            <a:r>
              <a:rPr dirty="0" sz="2900" spc="-75">
                <a:latin typeface="Trebuchet MS"/>
                <a:cs typeface="Trebuchet MS"/>
              </a:rPr>
              <a:t>do  </a:t>
            </a:r>
            <a:r>
              <a:rPr dirty="0" sz="2900" spc="-150">
                <a:latin typeface="Trebuchet MS"/>
                <a:cs typeface="Trebuchet MS"/>
              </a:rPr>
              <a:t>acaso,</a:t>
            </a:r>
            <a:r>
              <a:rPr dirty="0" sz="2900" spc="-225">
                <a:latin typeface="Trebuchet MS"/>
                <a:cs typeface="Trebuchet MS"/>
              </a:rPr>
              <a:t> </a:t>
            </a:r>
            <a:r>
              <a:rPr dirty="0" sz="2900" spc="-65">
                <a:latin typeface="Trebuchet MS"/>
                <a:cs typeface="Trebuchet MS"/>
              </a:rPr>
              <a:t>do</a:t>
            </a:r>
            <a:r>
              <a:rPr dirty="0" sz="2900" spc="-225">
                <a:latin typeface="Trebuchet MS"/>
                <a:cs typeface="Trebuchet MS"/>
              </a:rPr>
              <a:t> </a:t>
            </a:r>
            <a:r>
              <a:rPr dirty="0" sz="2900" spc="-165">
                <a:latin typeface="Trebuchet MS"/>
                <a:cs typeface="Trebuchet MS"/>
              </a:rPr>
              <a:t>milagre.</a:t>
            </a:r>
            <a:r>
              <a:rPr dirty="0" sz="2900" spc="-220">
                <a:latin typeface="Trebuchet MS"/>
                <a:cs typeface="Trebuchet MS"/>
              </a:rPr>
              <a:t> </a:t>
            </a:r>
            <a:r>
              <a:rPr dirty="0" sz="2900" spc="-120">
                <a:latin typeface="Trebuchet MS"/>
                <a:cs typeface="Trebuchet MS"/>
              </a:rPr>
              <a:t>Tudo</a:t>
            </a:r>
            <a:r>
              <a:rPr dirty="0" sz="2900" spc="-220">
                <a:latin typeface="Trebuchet MS"/>
                <a:cs typeface="Trebuchet MS"/>
              </a:rPr>
              <a:t> </a:t>
            </a:r>
            <a:r>
              <a:rPr dirty="0" sz="2900" spc="-140">
                <a:latin typeface="Trebuchet MS"/>
                <a:cs typeface="Trebuchet MS"/>
              </a:rPr>
              <a:t>é</a:t>
            </a:r>
            <a:r>
              <a:rPr dirty="0" sz="2900" spc="-225">
                <a:latin typeface="Trebuchet MS"/>
                <a:cs typeface="Trebuchet MS"/>
              </a:rPr>
              <a:t> </a:t>
            </a:r>
            <a:r>
              <a:rPr dirty="0" sz="2900" spc="-110">
                <a:latin typeface="Trebuchet MS"/>
                <a:cs typeface="Trebuchet MS"/>
              </a:rPr>
              <a:t>regido</a:t>
            </a:r>
            <a:r>
              <a:rPr dirty="0" sz="2900" spc="-240">
                <a:latin typeface="Trebuchet MS"/>
                <a:cs typeface="Trebuchet MS"/>
              </a:rPr>
              <a:t> </a:t>
            </a:r>
            <a:r>
              <a:rPr dirty="0" sz="2900" spc="-80">
                <a:latin typeface="Trebuchet MS"/>
                <a:cs typeface="Trebuchet MS"/>
              </a:rPr>
              <a:t>por</a:t>
            </a:r>
            <a:r>
              <a:rPr dirty="0" sz="2900" spc="-220">
                <a:latin typeface="Trebuchet MS"/>
                <a:cs typeface="Trebuchet MS"/>
              </a:rPr>
              <a:t> </a:t>
            </a:r>
            <a:r>
              <a:rPr dirty="0" sz="2900" spc="-140">
                <a:latin typeface="Trebuchet MS"/>
                <a:cs typeface="Trebuchet MS"/>
              </a:rPr>
              <a:t>leis</a:t>
            </a:r>
            <a:r>
              <a:rPr dirty="0" sz="2900" spc="-220">
                <a:latin typeface="Trebuchet MS"/>
                <a:cs typeface="Trebuchet MS"/>
              </a:rPr>
              <a:t> </a:t>
            </a:r>
            <a:r>
              <a:rPr dirty="0" sz="2900" spc="-145">
                <a:latin typeface="Trebuchet MS"/>
                <a:cs typeface="Trebuchet MS"/>
              </a:rPr>
              <a:t>naturais.</a:t>
            </a:r>
            <a:endParaRPr sz="2900">
              <a:latin typeface="Trebuchet MS"/>
              <a:cs typeface="Trebuchet MS"/>
            </a:endParaRPr>
          </a:p>
          <a:p>
            <a:pPr algn="just" marL="12700" marR="5715">
              <a:lnSpc>
                <a:spcPct val="100000"/>
              </a:lnSpc>
              <a:spcBef>
                <a:spcPts val="685"/>
              </a:spcBef>
              <a:buClr>
                <a:srgbClr val="5FA395"/>
              </a:buClr>
              <a:buChar char="•"/>
              <a:tabLst>
                <a:tab pos="342900" algn="l"/>
              </a:tabLst>
            </a:pPr>
            <a:r>
              <a:rPr dirty="0" sz="2900" spc="-145">
                <a:latin typeface="Trebuchet MS"/>
                <a:cs typeface="Trebuchet MS"/>
              </a:rPr>
              <a:t>Cientificismo </a:t>
            </a:r>
            <a:r>
              <a:rPr dirty="0" sz="2900" spc="375">
                <a:latin typeface="Trebuchet MS"/>
                <a:cs typeface="Trebuchet MS"/>
              </a:rPr>
              <a:t>– </a:t>
            </a:r>
            <a:r>
              <a:rPr dirty="0" sz="2900" spc="-45">
                <a:latin typeface="Trebuchet MS"/>
                <a:cs typeface="Trebuchet MS"/>
              </a:rPr>
              <a:t>uso </a:t>
            </a:r>
            <a:r>
              <a:rPr dirty="0" sz="2900" spc="-120">
                <a:latin typeface="Trebuchet MS"/>
                <a:cs typeface="Trebuchet MS"/>
              </a:rPr>
              <a:t>de teorias </a:t>
            </a:r>
            <a:r>
              <a:rPr dirty="0" sz="2900" spc="-155">
                <a:latin typeface="Trebuchet MS"/>
                <a:cs typeface="Trebuchet MS"/>
              </a:rPr>
              <a:t>científicas </a:t>
            </a:r>
            <a:r>
              <a:rPr dirty="0" sz="2900" spc="-140">
                <a:latin typeface="Trebuchet MS"/>
                <a:cs typeface="Trebuchet MS"/>
              </a:rPr>
              <a:t>e </a:t>
            </a:r>
            <a:r>
              <a:rPr dirty="0" sz="2900" spc="-150">
                <a:latin typeface="Trebuchet MS"/>
                <a:cs typeface="Trebuchet MS"/>
              </a:rPr>
              <a:t>filosóficas,  </a:t>
            </a:r>
            <a:r>
              <a:rPr dirty="0" sz="2900" spc="-95">
                <a:latin typeface="Trebuchet MS"/>
                <a:cs typeface="Trebuchet MS"/>
              </a:rPr>
              <a:t>como </a:t>
            </a:r>
            <a:r>
              <a:rPr dirty="0" sz="2900" spc="-30">
                <a:latin typeface="Trebuchet MS"/>
                <a:cs typeface="Trebuchet MS"/>
              </a:rPr>
              <a:t>o </a:t>
            </a:r>
            <a:r>
              <a:rPr dirty="0" sz="2900" spc="-135">
                <a:latin typeface="Trebuchet MS"/>
                <a:cs typeface="Trebuchet MS"/>
              </a:rPr>
              <a:t>determinismo, </a:t>
            </a:r>
            <a:r>
              <a:rPr dirty="0" sz="2900" spc="-30">
                <a:latin typeface="Trebuchet MS"/>
                <a:cs typeface="Trebuchet MS"/>
              </a:rPr>
              <a:t>o </a:t>
            </a:r>
            <a:r>
              <a:rPr dirty="0" sz="2900" spc="-120">
                <a:latin typeface="Trebuchet MS"/>
                <a:cs typeface="Trebuchet MS"/>
              </a:rPr>
              <a:t>evolucionismo, </a:t>
            </a:r>
            <a:r>
              <a:rPr dirty="0" sz="2900" spc="-140">
                <a:latin typeface="Trebuchet MS"/>
                <a:cs typeface="Trebuchet MS"/>
              </a:rPr>
              <a:t>a psicologia, </a:t>
            </a:r>
            <a:r>
              <a:rPr dirty="0" sz="2900" spc="-30">
                <a:latin typeface="Trebuchet MS"/>
                <a:cs typeface="Trebuchet MS"/>
              </a:rPr>
              <a:t>o  </a:t>
            </a:r>
            <a:r>
              <a:rPr dirty="0" sz="2900" spc="-125">
                <a:latin typeface="Trebuchet MS"/>
                <a:cs typeface="Trebuchet MS"/>
              </a:rPr>
              <a:t>positivismo.</a:t>
            </a:r>
            <a:endParaRPr sz="2900">
              <a:latin typeface="Trebuchet MS"/>
              <a:cs typeface="Trebuchet MS"/>
            </a:endParaRPr>
          </a:p>
          <a:p>
            <a:pPr algn="just" marL="279400" indent="-267335">
              <a:lnSpc>
                <a:spcPct val="100000"/>
              </a:lnSpc>
              <a:spcBef>
                <a:spcPts val="690"/>
              </a:spcBef>
              <a:buClr>
                <a:srgbClr val="5FA395"/>
              </a:buClr>
              <a:buChar char="•"/>
              <a:tabLst>
                <a:tab pos="280035" algn="l"/>
              </a:tabLst>
            </a:pPr>
            <a:r>
              <a:rPr dirty="0" sz="2900" spc="-130">
                <a:latin typeface="Trebuchet MS"/>
                <a:cs typeface="Trebuchet MS"/>
              </a:rPr>
              <a:t>Linguagem </a:t>
            </a:r>
            <a:r>
              <a:rPr dirty="0" sz="2900" spc="-114">
                <a:latin typeface="Trebuchet MS"/>
                <a:cs typeface="Trebuchet MS"/>
              </a:rPr>
              <a:t>simples </a:t>
            </a:r>
            <a:r>
              <a:rPr dirty="0" sz="2900" spc="-140">
                <a:latin typeface="Trebuchet MS"/>
                <a:cs typeface="Trebuchet MS"/>
              </a:rPr>
              <a:t>e</a:t>
            </a:r>
            <a:r>
              <a:rPr dirty="0" sz="2900" spc="-434">
                <a:latin typeface="Trebuchet MS"/>
                <a:cs typeface="Trebuchet MS"/>
              </a:rPr>
              <a:t> </a:t>
            </a:r>
            <a:r>
              <a:rPr dirty="0" sz="2900" spc="-175">
                <a:latin typeface="Trebuchet MS"/>
                <a:cs typeface="Trebuchet MS"/>
              </a:rPr>
              <a:t>direta.</a:t>
            </a:r>
            <a:endParaRPr sz="2900">
              <a:latin typeface="Trebuchet MS"/>
              <a:cs typeface="Trebuchet MS"/>
            </a:endParaRPr>
          </a:p>
          <a:p>
            <a:pPr algn="just" marL="12700" marR="5080" indent="-635">
              <a:lnSpc>
                <a:spcPct val="100000"/>
              </a:lnSpc>
              <a:spcBef>
                <a:spcPts val="690"/>
              </a:spcBef>
              <a:buClr>
                <a:srgbClr val="5FA395"/>
              </a:buClr>
              <a:buChar char="•"/>
              <a:tabLst>
                <a:tab pos="314960" algn="l"/>
              </a:tabLst>
            </a:pPr>
            <a:r>
              <a:rPr dirty="0" sz="2900" spc="-130">
                <a:latin typeface="Trebuchet MS"/>
                <a:cs typeface="Trebuchet MS"/>
              </a:rPr>
              <a:t>Tempo </a:t>
            </a:r>
            <a:r>
              <a:rPr dirty="0" sz="2900" spc="-114">
                <a:latin typeface="Trebuchet MS"/>
                <a:cs typeface="Trebuchet MS"/>
              </a:rPr>
              <a:t>da </a:t>
            </a:r>
            <a:r>
              <a:rPr dirty="0" sz="2900" spc="-135">
                <a:latin typeface="Trebuchet MS"/>
                <a:cs typeface="Trebuchet MS"/>
              </a:rPr>
              <a:t>narrativa </a:t>
            </a:r>
            <a:r>
              <a:rPr dirty="0" sz="2900" spc="375">
                <a:latin typeface="Trebuchet MS"/>
                <a:cs typeface="Trebuchet MS"/>
              </a:rPr>
              <a:t>– </a:t>
            </a:r>
            <a:r>
              <a:rPr dirty="0" sz="2900" spc="-145">
                <a:latin typeface="Trebuchet MS"/>
                <a:cs typeface="Trebuchet MS"/>
              </a:rPr>
              <a:t>preferencialmente </a:t>
            </a:r>
            <a:r>
              <a:rPr dirty="0" sz="2900" spc="-30">
                <a:latin typeface="Trebuchet MS"/>
                <a:cs typeface="Trebuchet MS"/>
              </a:rPr>
              <a:t>o </a:t>
            </a:r>
            <a:r>
              <a:rPr dirty="0" sz="2900" spc="-145">
                <a:latin typeface="Trebuchet MS"/>
                <a:cs typeface="Trebuchet MS"/>
              </a:rPr>
              <a:t>presente, </a:t>
            </a:r>
            <a:r>
              <a:rPr dirty="0" sz="2900" spc="-30">
                <a:latin typeface="Trebuchet MS"/>
                <a:cs typeface="Trebuchet MS"/>
              </a:rPr>
              <a:t>o  </a:t>
            </a:r>
            <a:r>
              <a:rPr dirty="0" sz="2900" spc="-100">
                <a:latin typeface="Trebuchet MS"/>
                <a:cs typeface="Trebuchet MS"/>
              </a:rPr>
              <a:t>que </a:t>
            </a:r>
            <a:r>
              <a:rPr dirty="0" sz="2900" spc="-190">
                <a:latin typeface="Trebuchet MS"/>
                <a:cs typeface="Trebuchet MS"/>
              </a:rPr>
              <a:t>faz</a:t>
            </a:r>
            <a:r>
              <a:rPr dirty="0" sz="2900" spc="490">
                <a:latin typeface="Trebuchet MS"/>
                <a:cs typeface="Trebuchet MS"/>
              </a:rPr>
              <a:t> </a:t>
            </a:r>
            <a:r>
              <a:rPr dirty="0" sz="2900" spc="-120">
                <a:latin typeface="Trebuchet MS"/>
                <a:cs typeface="Trebuchet MS"/>
              </a:rPr>
              <a:t>com </a:t>
            </a:r>
            <a:r>
              <a:rPr dirty="0" sz="2900" spc="-105">
                <a:latin typeface="Trebuchet MS"/>
                <a:cs typeface="Trebuchet MS"/>
              </a:rPr>
              <a:t>que </a:t>
            </a:r>
            <a:r>
              <a:rPr dirty="0" sz="2900" spc="-140">
                <a:latin typeface="Trebuchet MS"/>
                <a:cs typeface="Trebuchet MS"/>
              </a:rPr>
              <a:t>a </a:t>
            </a:r>
            <a:r>
              <a:rPr dirty="0" sz="2900" spc="-150">
                <a:latin typeface="Trebuchet MS"/>
                <a:cs typeface="Trebuchet MS"/>
              </a:rPr>
              <a:t>literatura </a:t>
            </a:r>
            <a:r>
              <a:rPr dirty="0" sz="2900" spc="-120">
                <a:latin typeface="Trebuchet MS"/>
                <a:cs typeface="Trebuchet MS"/>
              </a:rPr>
              <a:t>sirva de </a:t>
            </a:r>
            <a:r>
              <a:rPr dirty="0" sz="2900" spc="-125">
                <a:latin typeface="Trebuchet MS"/>
                <a:cs typeface="Trebuchet MS"/>
              </a:rPr>
              <a:t>denúncia </a:t>
            </a:r>
            <a:r>
              <a:rPr dirty="0" sz="2900" spc="-60">
                <a:latin typeface="Trebuchet MS"/>
                <a:cs typeface="Trebuchet MS"/>
              </a:rPr>
              <a:t>dos  </a:t>
            </a:r>
            <a:r>
              <a:rPr dirty="0" sz="2900" spc="-110">
                <a:latin typeface="Trebuchet MS"/>
                <a:cs typeface="Trebuchet MS"/>
              </a:rPr>
              <a:t>aspectos </a:t>
            </a:r>
            <a:r>
              <a:rPr dirty="0" sz="2900" spc="-120">
                <a:latin typeface="Trebuchet MS"/>
                <a:cs typeface="Trebuchet MS"/>
              </a:rPr>
              <a:t>sociais </a:t>
            </a:r>
            <a:r>
              <a:rPr dirty="0" sz="2900" spc="-140">
                <a:latin typeface="Trebuchet MS"/>
                <a:cs typeface="Trebuchet MS"/>
              </a:rPr>
              <a:t>e</a:t>
            </a:r>
            <a:r>
              <a:rPr dirty="0" sz="2900" spc="-445">
                <a:latin typeface="Trebuchet MS"/>
                <a:cs typeface="Trebuchet MS"/>
              </a:rPr>
              <a:t> </a:t>
            </a:r>
            <a:r>
              <a:rPr dirty="0" sz="2900" spc="-150">
                <a:latin typeface="Trebuchet MS"/>
                <a:cs typeface="Trebuchet MS"/>
              </a:rPr>
              <a:t>políticos.</a:t>
            </a:r>
            <a:endParaRPr sz="2900">
              <a:latin typeface="Trebuchet MS"/>
              <a:cs typeface="Trebuchet MS"/>
            </a:endParaRPr>
          </a:p>
          <a:p>
            <a:pPr algn="just" marL="279400" indent="-267335">
              <a:lnSpc>
                <a:spcPct val="100000"/>
              </a:lnSpc>
              <a:spcBef>
                <a:spcPts val="690"/>
              </a:spcBef>
              <a:buClr>
                <a:srgbClr val="5FA395"/>
              </a:buClr>
              <a:buChar char="•"/>
              <a:tabLst>
                <a:tab pos="280035" algn="l"/>
              </a:tabLst>
            </a:pPr>
            <a:r>
              <a:rPr dirty="0" sz="2900" spc="-114">
                <a:latin typeface="Trebuchet MS"/>
                <a:cs typeface="Trebuchet MS"/>
              </a:rPr>
              <a:t>Espaço</a:t>
            </a:r>
            <a:r>
              <a:rPr dirty="0" sz="2900" spc="-220">
                <a:latin typeface="Trebuchet MS"/>
                <a:cs typeface="Trebuchet MS"/>
              </a:rPr>
              <a:t> </a:t>
            </a:r>
            <a:r>
              <a:rPr dirty="0" sz="2900" spc="-120">
                <a:latin typeface="Trebuchet MS"/>
                <a:cs typeface="Trebuchet MS"/>
              </a:rPr>
              <a:t>urbano.</a:t>
            </a:r>
            <a:endParaRPr sz="29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429" y="490728"/>
            <a:ext cx="8698230" cy="24955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  <a:buClr>
                <a:srgbClr val="5FA395"/>
              </a:buClr>
              <a:buChar char="•"/>
              <a:tabLst>
                <a:tab pos="338455" algn="l"/>
              </a:tabLst>
            </a:pPr>
            <a:r>
              <a:rPr dirty="0" sz="3000" spc="-95">
                <a:latin typeface="Trebuchet MS"/>
                <a:cs typeface="Trebuchet MS"/>
              </a:rPr>
              <a:t>Personagens </a:t>
            </a:r>
            <a:r>
              <a:rPr dirty="0" sz="3000" spc="-130">
                <a:latin typeface="Trebuchet MS"/>
                <a:cs typeface="Trebuchet MS"/>
              </a:rPr>
              <a:t>caricaturados </a:t>
            </a:r>
            <a:r>
              <a:rPr dirty="0" sz="3000" spc="-100">
                <a:latin typeface="Trebuchet MS"/>
                <a:cs typeface="Trebuchet MS"/>
              </a:rPr>
              <a:t>das </a:t>
            </a:r>
            <a:r>
              <a:rPr dirty="0" sz="3000" spc="-80">
                <a:latin typeface="Trebuchet MS"/>
                <a:cs typeface="Trebuchet MS"/>
              </a:rPr>
              <a:t>pessoas </a:t>
            </a:r>
            <a:r>
              <a:rPr dirty="0" sz="3000" spc="-65">
                <a:latin typeface="Trebuchet MS"/>
                <a:cs typeface="Trebuchet MS"/>
              </a:rPr>
              <a:t>do </a:t>
            </a:r>
            <a:r>
              <a:rPr dirty="0" sz="3000" spc="-175">
                <a:latin typeface="Trebuchet MS"/>
                <a:cs typeface="Trebuchet MS"/>
              </a:rPr>
              <a:t>dia‐a‐dia,  </a:t>
            </a:r>
            <a:r>
              <a:rPr dirty="0" sz="3000" spc="-130">
                <a:latin typeface="Trebuchet MS"/>
                <a:cs typeface="Trebuchet MS"/>
              </a:rPr>
              <a:t>retratando‐se </a:t>
            </a:r>
            <a:r>
              <a:rPr dirty="0" sz="3000" spc="-50">
                <a:latin typeface="Trebuchet MS"/>
                <a:cs typeface="Trebuchet MS"/>
              </a:rPr>
              <a:t>ou </a:t>
            </a:r>
            <a:r>
              <a:rPr dirty="0" sz="3000" spc="-30">
                <a:latin typeface="Trebuchet MS"/>
                <a:cs typeface="Trebuchet MS"/>
              </a:rPr>
              <a:t>o </a:t>
            </a:r>
            <a:r>
              <a:rPr dirty="0" sz="3000" spc="-130">
                <a:latin typeface="Trebuchet MS"/>
                <a:cs typeface="Trebuchet MS"/>
              </a:rPr>
              <a:t>aspecto </a:t>
            </a:r>
            <a:r>
              <a:rPr dirty="0" sz="3000" spc="-125">
                <a:latin typeface="Trebuchet MS"/>
                <a:cs typeface="Trebuchet MS"/>
              </a:rPr>
              <a:t>psicológico </a:t>
            </a:r>
            <a:r>
              <a:rPr dirty="0" sz="3000" spc="-50">
                <a:latin typeface="Trebuchet MS"/>
                <a:cs typeface="Trebuchet MS"/>
              </a:rPr>
              <a:t>ou </a:t>
            </a:r>
            <a:r>
              <a:rPr dirty="0" sz="3000" spc="-30">
                <a:latin typeface="Trebuchet MS"/>
                <a:cs typeface="Trebuchet MS"/>
              </a:rPr>
              <a:t>o </a:t>
            </a:r>
            <a:r>
              <a:rPr dirty="0" sz="3000" spc="-120">
                <a:latin typeface="Trebuchet MS"/>
                <a:cs typeface="Trebuchet MS"/>
              </a:rPr>
              <a:t>biológico  </a:t>
            </a:r>
            <a:r>
              <a:rPr dirty="0" sz="3000" spc="-130">
                <a:latin typeface="Trebuchet MS"/>
                <a:cs typeface="Trebuchet MS"/>
              </a:rPr>
              <a:t>desses.</a:t>
            </a:r>
            <a:endParaRPr sz="3000">
              <a:latin typeface="Trebuchet MS"/>
              <a:cs typeface="Trebuchet MS"/>
            </a:endParaRPr>
          </a:p>
          <a:p>
            <a:pPr algn="just" marL="288290" indent="-276225">
              <a:lnSpc>
                <a:spcPct val="100000"/>
              </a:lnSpc>
              <a:spcBef>
                <a:spcPts val="725"/>
              </a:spcBef>
              <a:buClr>
                <a:srgbClr val="5FA395"/>
              </a:buClr>
              <a:buChar char="•"/>
              <a:tabLst>
                <a:tab pos="288925" algn="l"/>
              </a:tabLst>
            </a:pPr>
            <a:r>
              <a:rPr dirty="0" sz="3000" spc="-150">
                <a:latin typeface="Trebuchet MS"/>
                <a:cs typeface="Trebuchet MS"/>
              </a:rPr>
              <a:t>Preferência </a:t>
            </a:r>
            <a:r>
              <a:rPr dirty="0" sz="3000" spc="-155">
                <a:latin typeface="Trebuchet MS"/>
                <a:cs typeface="Trebuchet MS"/>
              </a:rPr>
              <a:t>pela </a:t>
            </a:r>
            <a:r>
              <a:rPr dirty="0" sz="3000" spc="-135">
                <a:latin typeface="Trebuchet MS"/>
                <a:cs typeface="Trebuchet MS"/>
              </a:rPr>
              <a:t>individualidade </a:t>
            </a:r>
            <a:r>
              <a:rPr dirty="0" sz="3000" spc="-60">
                <a:latin typeface="Trebuchet MS"/>
                <a:cs typeface="Trebuchet MS"/>
              </a:rPr>
              <a:t>dos</a:t>
            </a:r>
            <a:r>
              <a:rPr dirty="0" sz="3000" spc="-450">
                <a:latin typeface="Trebuchet MS"/>
                <a:cs typeface="Trebuchet MS"/>
              </a:rPr>
              <a:t> </a:t>
            </a:r>
            <a:r>
              <a:rPr dirty="0" sz="3000" spc="-114">
                <a:latin typeface="Trebuchet MS"/>
                <a:cs typeface="Trebuchet MS"/>
              </a:rPr>
              <a:t>personagens.</a:t>
            </a:r>
            <a:endParaRPr sz="3000">
              <a:latin typeface="Trebuchet MS"/>
              <a:cs typeface="Trebuchet MS"/>
            </a:endParaRPr>
          </a:p>
          <a:p>
            <a:pPr algn="just" marL="288290" indent="-276225">
              <a:lnSpc>
                <a:spcPct val="100000"/>
              </a:lnSpc>
              <a:spcBef>
                <a:spcPts val="720"/>
              </a:spcBef>
              <a:buClr>
                <a:srgbClr val="5FA395"/>
              </a:buClr>
              <a:buChar char="•"/>
              <a:tabLst>
                <a:tab pos="288925" algn="l"/>
              </a:tabLst>
            </a:pPr>
            <a:r>
              <a:rPr dirty="0" sz="3000" spc="-120">
                <a:latin typeface="Trebuchet MS"/>
                <a:cs typeface="Trebuchet MS"/>
              </a:rPr>
              <a:t>Romance</a:t>
            </a:r>
            <a:r>
              <a:rPr dirty="0" sz="3000" spc="-240">
                <a:latin typeface="Trebuchet MS"/>
                <a:cs typeface="Trebuchet MS"/>
              </a:rPr>
              <a:t> </a:t>
            </a:r>
            <a:r>
              <a:rPr dirty="0" sz="3000" spc="-150">
                <a:latin typeface="Trebuchet MS"/>
                <a:cs typeface="Trebuchet MS"/>
              </a:rPr>
              <a:t>documental.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12200" y="3052571"/>
            <a:ext cx="1695450" cy="482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02385" algn="l"/>
              </a:tabLst>
            </a:pPr>
            <a:r>
              <a:rPr dirty="0" sz="3000" spc="-170">
                <a:latin typeface="Trebuchet MS"/>
                <a:cs typeface="Trebuchet MS"/>
              </a:rPr>
              <a:t>crític</a:t>
            </a:r>
            <a:r>
              <a:rPr dirty="0" sz="3000" spc="-225">
                <a:latin typeface="Trebuchet MS"/>
                <a:cs typeface="Trebuchet MS"/>
              </a:rPr>
              <a:t>a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35">
                <a:latin typeface="Trebuchet MS"/>
                <a:cs typeface="Trebuchet MS"/>
              </a:rPr>
              <a:t>da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9411" y="3052571"/>
            <a:ext cx="6672580" cy="25882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5FA395"/>
              </a:buClr>
              <a:buChar char="•"/>
              <a:tabLst>
                <a:tab pos="556895" algn="l"/>
                <a:tab pos="558165" algn="l"/>
                <a:tab pos="2734945" algn="l"/>
                <a:tab pos="4008120" algn="l"/>
                <a:tab pos="4549775" algn="l"/>
              </a:tabLst>
            </a:pPr>
            <a:r>
              <a:rPr dirty="0" sz="3000" spc="-110">
                <a:latin typeface="Trebuchet MS"/>
                <a:cs typeface="Trebuchet MS"/>
              </a:rPr>
              <a:t>Observação</a:t>
            </a:r>
            <a:r>
              <a:rPr dirty="0" sz="3000" spc="-110">
                <a:latin typeface="Trebuchet MS"/>
                <a:cs typeface="Trebuchet MS"/>
              </a:rPr>
              <a:t>	</a:t>
            </a:r>
            <a:r>
              <a:rPr dirty="0" sz="3000" spc="-145">
                <a:latin typeface="Trebuchet MS"/>
                <a:cs typeface="Trebuchet MS"/>
              </a:rPr>
              <a:t>diret</a:t>
            </a:r>
            <a:r>
              <a:rPr dirty="0" sz="3000" spc="-170">
                <a:latin typeface="Trebuchet MS"/>
                <a:cs typeface="Trebuchet MS"/>
              </a:rPr>
              <a:t>a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45">
                <a:latin typeface="Trebuchet MS"/>
                <a:cs typeface="Trebuchet MS"/>
              </a:rPr>
              <a:t>e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35">
                <a:latin typeface="Trebuchet MS"/>
                <a:cs typeface="Trebuchet MS"/>
              </a:rPr>
              <a:t>interpretação  </a:t>
            </a:r>
            <a:r>
              <a:rPr dirty="0" sz="3000" spc="-160">
                <a:latin typeface="Trebuchet MS"/>
                <a:cs typeface="Trebuchet MS"/>
              </a:rPr>
              <a:t>realidade.</a:t>
            </a:r>
            <a:endParaRPr sz="3000">
              <a:latin typeface="Trebuchet MS"/>
              <a:cs typeface="Trebuchet MS"/>
            </a:endParaRPr>
          </a:p>
          <a:p>
            <a:pPr marL="288290" indent="-276225">
              <a:lnSpc>
                <a:spcPct val="100000"/>
              </a:lnSpc>
              <a:spcBef>
                <a:spcPts val="725"/>
              </a:spcBef>
              <a:buClr>
                <a:srgbClr val="5FA395"/>
              </a:buClr>
              <a:buChar char="•"/>
              <a:tabLst>
                <a:tab pos="288925" algn="l"/>
              </a:tabLst>
            </a:pPr>
            <a:r>
              <a:rPr dirty="0" sz="3000" spc="-170">
                <a:latin typeface="Trebuchet MS"/>
                <a:cs typeface="Trebuchet MS"/>
              </a:rPr>
              <a:t>Objetividade.</a:t>
            </a:r>
            <a:endParaRPr sz="3000">
              <a:latin typeface="Trebuchet MS"/>
              <a:cs typeface="Trebuchet MS"/>
            </a:endParaRPr>
          </a:p>
          <a:p>
            <a:pPr marL="288290" indent="-276225">
              <a:lnSpc>
                <a:spcPct val="100000"/>
              </a:lnSpc>
              <a:spcBef>
                <a:spcPts val="725"/>
              </a:spcBef>
              <a:buClr>
                <a:srgbClr val="5FA395"/>
              </a:buClr>
              <a:buChar char="•"/>
              <a:tabLst>
                <a:tab pos="288925" algn="l"/>
              </a:tabLst>
            </a:pPr>
            <a:r>
              <a:rPr dirty="0" sz="3000" spc="-114">
                <a:latin typeface="Trebuchet MS"/>
                <a:cs typeface="Trebuchet MS"/>
              </a:rPr>
              <a:t>Análise </a:t>
            </a:r>
            <a:r>
              <a:rPr dirty="0" sz="3000" spc="-125">
                <a:latin typeface="Trebuchet MS"/>
                <a:cs typeface="Trebuchet MS"/>
              </a:rPr>
              <a:t>psicológicas </a:t>
            </a:r>
            <a:r>
              <a:rPr dirty="0" sz="3000" spc="-60">
                <a:latin typeface="Trebuchet MS"/>
                <a:cs typeface="Trebuchet MS"/>
              </a:rPr>
              <a:t>dos</a:t>
            </a:r>
            <a:r>
              <a:rPr dirty="0" sz="3000" spc="-470">
                <a:latin typeface="Trebuchet MS"/>
                <a:cs typeface="Trebuchet MS"/>
              </a:rPr>
              <a:t> </a:t>
            </a:r>
            <a:r>
              <a:rPr dirty="0" sz="3000" spc="-114">
                <a:latin typeface="Trebuchet MS"/>
                <a:cs typeface="Trebuchet MS"/>
              </a:rPr>
              <a:t>personagens.</a:t>
            </a:r>
            <a:endParaRPr sz="3000">
              <a:latin typeface="Trebuchet MS"/>
              <a:cs typeface="Trebuchet MS"/>
            </a:endParaRPr>
          </a:p>
          <a:p>
            <a:pPr marL="288290" indent="-276225">
              <a:lnSpc>
                <a:spcPct val="100000"/>
              </a:lnSpc>
              <a:spcBef>
                <a:spcPts val="725"/>
              </a:spcBef>
              <a:buClr>
                <a:srgbClr val="5FA395"/>
              </a:buClr>
              <a:buChar char="•"/>
              <a:tabLst>
                <a:tab pos="288925" algn="l"/>
              </a:tabLst>
            </a:pPr>
            <a:r>
              <a:rPr dirty="0" sz="3000" spc="-105">
                <a:latin typeface="Trebuchet MS"/>
                <a:cs typeface="Trebuchet MS"/>
              </a:rPr>
              <a:t>Materialismo.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406" y="5707379"/>
            <a:ext cx="870013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Clr>
                <a:srgbClr val="5FA395"/>
              </a:buClr>
              <a:buChar char="•"/>
              <a:tabLst>
                <a:tab pos="427355" algn="l"/>
                <a:tab pos="427990" algn="l"/>
                <a:tab pos="1635125" algn="l"/>
                <a:tab pos="2192655" algn="l"/>
                <a:tab pos="4183379" algn="l"/>
                <a:tab pos="6087110" algn="l"/>
                <a:tab pos="6494145" algn="l"/>
                <a:tab pos="8503920" algn="l"/>
              </a:tabLst>
            </a:pPr>
            <a:r>
              <a:rPr dirty="0" sz="3000" spc="-170">
                <a:latin typeface="Trebuchet MS"/>
                <a:cs typeface="Trebuchet MS"/>
              </a:rPr>
              <a:t>Crítica</a:t>
            </a:r>
            <a:r>
              <a:rPr dirty="0" sz="3000" spc="-170">
                <a:latin typeface="Trebuchet MS"/>
                <a:cs typeface="Trebuchet MS"/>
              </a:rPr>
              <a:t>	</a:t>
            </a:r>
            <a:r>
              <a:rPr dirty="0" sz="3000" spc="-95">
                <a:latin typeface="Trebuchet MS"/>
                <a:cs typeface="Trebuchet MS"/>
              </a:rPr>
              <a:t>às</a:t>
            </a:r>
            <a:r>
              <a:rPr dirty="0" sz="3000" spc="-95">
                <a:latin typeface="Trebuchet MS"/>
                <a:cs typeface="Trebuchet MS"/>
              </a:rPr>
              <a:t>	</a:t>
            </a:r>
            <a:r>
              <a:rPr dirty="0" sz="3000" spc="-130">
                <a:latin typeface="Trebuchet MS"/>
                <a:cs typeface="Trebuchet MS"/>
              </a:rPr>
              <a:t>instituiçõe</a:t>
            </a:r>
            <a:r>
              <a:rPr dirty="0" sz="3000" spc="-120">
                <a:latin typeface="Trebuchet MS"/>
                <a:cs typeface="Trebuchet MS"/>
              </a:rPr>
              <a:t>s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25">
                <a:latin typeface="Trebuchet MS"/>
                <a:cs typeface="Trebuchet MS"/>
              </a:rPr>
              <a:t>burguesas</a:t>
            </a:r>
            <a:r>
              <a:rPr dirty="0" sz="3000" spc="-90">
                <a:latin typeface="Trebuchet MS"/>
                <a:cs typeface="Trebuchet MS"/>
              </a:rPr>
              <a:t>,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40">
                <a:latin typeface="Trebuchet MS"/>
                <a:cs typeface="Trebuchet MS"/>
              </a:rPr>
              <a:t>à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00">
                <a:latin typeface="Trebuchet MS"/>
                <a:cs typeface="Trebuchet MS"/>
              </a:rPr>
              <a:t>m</a:t>
            </a:r>
            <a:r>
              <a:rPr dirty="0" sz="3000" spc="-130">
                <a:latin typeface="Trebuchet MS"/>
                <a:cs typeface="Trebuchet MS"/>
              </a:rPr>
              <a:t>onarquia,</a:t>
            </a:r>
            <a:r>
              <a:rPr dirty="0" sz="3000">
                <a:latin typeface="Trebuchet MS"/>
                <a:cs typeface="Trebuchet MS"/>
              </a:rPr>
              <a:t>	</a:t>
            </a:r>
            <a:r>
              <a:rPr dirty="0" sz="3000" spc="-100">
                <a:latin typeface="Trebuchet MS"/>
                <a:cs typeface="Trebuchet MS"/>
              </a:rPr>
              <a:t>a  </a:t>
            </a:r>
            <a:r>
              <a:rPr dirty="0" sz="3000" spc="-140">
                <a:latin typeface="Trebuchet MS"/>
                <a:cs typeface="Trebuchet MS"/>
              </a:rPr>
              <a:t>religiosidade, </a:t>
            </a:r>
            <a:r>
              <a:rPr dirty="0" sz="3000" spc="-95">
                <a:latin typeface="Trebuchet MS"/>
                <a:cs typeface="Trebuchet MS"/>
              </a:rPr>
              <a:t>às </a:t>
            </a:r>
            <a:r>
              <a:rPr dirty="0" sz="3000" spc="-140">
                <a:latin typeface="Trebuchet MS"/>
                <a:cs typeface="Trebuchet MS"/>
              </a:rPr>
              <a:t>crendices</a:t>
            </a:r>
            <a:r>
              <a:rPr dirty="0" sz="3000" spc="-480">
                <a:latin typeface="Trebuchet MS"/>
                <a:cs typeface="Trebuchet MS"/>
              </a:rPr>
              <a:t> </a:t>
            </a:r>
            <a:r>
              <a:rPr dirty="0" sz="3000" spc="-130">
                <a:latin typeface="Trebuchet MS"/>
                <a:cs typeface="Trebuchet MS"/>
              </a:rPr>
              <a:t>populares.</a:t>
            </a:r>
            <a:endParaRPr sz="3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141" y="114299"/>
            <a:ext cx="8599170" cy="6356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40"/>
              <a:t>Comparação </a:t>
            </a:r>
            <a:r>
              <a:rPr dirty="0" sz="4000" spc="20"/>
              <a:t>com </a:t>
            </a:r>
            <a:r>
              <a:rPr dirty="0" sz="4000" spc="-65"/>
              <a:t>o</a:t>
            </a:r>
            <a:r>
              <a:rPr dirty="0" sz="4000" spc="45"/>
              <a:t> </a:t>
            </a:r>
            <a:r>
              <a:rPr dirty="0" sz="4000" spc="-15"/>
              <a:t>Romantismo</a:t>
            </a:r>
            <a:endParaRPr sz="40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66839" y="1111250"/>
          <a:ext cx="8589010" cy="5234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64329"/>
                <a:gridCol w="4404995"/>
              </a:tblGrid>
              <a:tr h="618743">
                <a:tc>
                  <a:txBody>
                    <a:bodyPr/>
                    <a:lstStyle/>
                    <a:p>
                      <a:pPr algn="ctr" marR="60325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2400" spc="15">
                          <a:solidFill>
                            <a:srgbClr val="5FA395"/>
                          </a:solidFill>
                          <a:latin typeface="Trebuchet MS"/>
                          <a:cs typeface="Trebuchet MS"/>
                        </a:rPr>
                        <a:t>ROMANTISMO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1098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dirty="0" sz="2400" spc="-35">
                          <a:solidFill>
                            <a:srgbClr val="5FA395"/>
                          </a:solidFill>
                          <a:latin typeface="Trebuchet MS"/>
                          <a:cs typeface="Trebuchet MS"/>
                        </a:rPr>
                        <a:t>REALISMO</a:t>
                      </a:r>
                      <a:endParaRPr sz="2400">
                        <a:latin typeface="Trebuchet MS"/>
                        <a:cs typeface="Trebuchet MS"/>
                      </a:endParaRPr>
                    </a:p>
                  </a:txBody>
                  <a:tcPr marL="0" marR="0" marB="0" marT="10985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100">
                          <a:latin typeface="Trebuchet MS"/>
                          <a:cs typeface="Trebuchet MS"/>
                        </a:rPr>
                        <a:t>Subjetividade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100">
                          <a:latin typeface="Trebuchet MS"/>
                          <a:cs typeface="Trebuchet MS"/>
                        </a:rPr>
                        <a:t>Objetividade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1574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80">
                          <a:latin typeface="Trebuchet MS"/>
                          <a:cs typeface="Trebuchet MS"/>
                        </a:rPr>
                        <a:t>Imaginação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95">
                          <a:latin typeface="Trebuchet MS"/>
                          <a:cs typeface="Trebuchet MS"/>
                        </a:rPr>
                        <a:t>Realidade</a:t>
                      </a:r>
                      <a:r>
                        <a:rPr dirty="0" sz="2000" spc="-16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95">
                          <a:latin typeface="Trebuchet MS"/>
                          <a:cs typeface="Trebuchet MS"/>
                        </a:rPr>
                        <a:t>circundante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1573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95">
                          <a:latin typeface="Trebuchet MS"/>
                          <a:cs typeface="Trebuchet MS"/>
                        </a:rPr>
                        <a:t>Sentimento,</a:t>
                      </a:r>
                      <a:r>
                        <a:rPr dirty="0" sz="2000" spc="-1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75">
                          <a:latin typeface="Trebuchet MS"/>
                          <a:cs typeface="Trebuchet MS"/>
                        </a:rPr>
                        <a:t>emoção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95">
                          <a:latin typeface="Trebuchet MS"/>
                          <a:cs typeface="Trebuchet MS"/>
                        </a:rPr>
                        <a:t>Inteligência </a:t>
                      </a:r>
                      <a:r>
                        <a:rPr dirty="0" sz="2000" spc="-24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dirty="0" sz="2000" spc="-2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razão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 marR="5016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80">
                          <a:latin typeface="Trebuchet MS"/>
                          <a:cs typeface="Trebuchet MS"/>
                        </a:rPr>
                        <a:t>Verdade</a:t>
                      </a:r>
                      <a:r>
                        <a:rPr dirty="0" sz="2000" spc="-14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individual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80">
                          <a:latin typeface="Trebuchet MS"/>
                          <a:cs typeface="Trebuchet MS"/>
                        </a:rPr>
                        <a:t>Verdade</a:t>
                      </a:r>
                      <a:r>
                        <a:rPr dirty="0" sz="2000" spc="-15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80">
                          <a:latin typeface="Trebuchet MS"/>
                          <a:cs typeface="Trebuchet MS"/>
                        </a:rPr>
                        <a:t>universal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15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90">
                          <a:latin typeface="Trebuchet MS"/>
                          <a:cs typeface="Trebuchet MS"/>
                        </a:rPr>
                        <a:t>Fantasia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2000" spc="-80">
                          <a:latin typeface="Trebuchet MS"/>
                          <a:cs typeface="Trebuchet MS"/>
                        </a:rPr>
                        <a:t>Fatos</a:t>
                      </a:r>
                      <a:r>
                        <a:rPr dirty="0" sz="2000" spc="-16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75">
                          <a:latin typeface="Trebuchet MS"/>
                          <a:cs typeface="Trebuchet MS"/>
                        </a:rPr>
                        <a:t>observáveis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3655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54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2000" spc="-20">
                          <a:latin typeface="Trebuchet MS"/>
                          <a:cs typeface="Trebuchet MS"/>
                        </a:rPr>
                        <a:t>Mulher </a:t>
                      </a:r>
                      <a:r>
                        <a:rPr dirty="0" sz="2000" spc="-114">
                          <a:latin typeface="Trebuchet MS"/>
                          <a:cs typeface="Trebuchet MS"/>
                        </a:rPr>
                        <a:t>idealizada, </a:t>
                      </a:r>
                      <a:r>
                        <a:rPr dirty="0" sz="2000" spc="-105">
                          <a:latin typeface="Trebuchet MS"/>
                          <a:cs typeface="Trebuchet MS"/>
                        </a:rPr>
                        <a:t>anjo </a:t>
                      </a:r>
                      <a:r>
                        <a:rPr dirty="0" sz="2000" spc="-85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pureza</a:t>
                      </a:r>
                      <a:r>
                        <a:rPr dirty="0" sz="2000" spc="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100">
                          <a:latin typeface="Trebuchet MS"/>
                          <a:cs typeface="Trebuchet MS"/>
                        </a:rPr>
                        <a:t>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  <a:p>
                      <a:pPr algn="ctr" marL="34099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2000" spc="-95">
                          <a:latin typeface="Trebuchet MS"/>
                          <a:cs typeface="Trebuchet MS"/>
                        </a:rPr>
                        <a:t>perfeição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812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2000" spc="-20">
                          <a:latin typeface="Trebuchet MS"/>
                          <a:cs typeface="Trebuchet MS"/>
                        </a:rPr>
                        <a:t>Mulher</a:t>
                      </a:r>
                      <a:r>
                        <a:rPr dirty="0" sz="2000" spc="-47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75">
                          <a:latin typeface="Trebuchet MS"/>
                          <a:cs typeface="Trebuchet MS"/>
                        </a:rPr>
                        <a:t>mostrada </a:t>
                      </a:r>
                      <a:r>
                        <a:rPr dirty="0" sz="2000" spc="-80">
                          <a:latin typeface="Trebuchet MS"/>
                          <a:cs typeface="Trebuchet MS"/>
                        </a:rPr>
                        <a:t>com </a:t>
                      </a:r>
                      <a:r>
                        <a:rPr dirty="0" sz="2000" spc="-50">
                          <a:latin typeface="Trebuchet MS"/>
                          <a:cs typeface="Trebuchet MS"/>
                        </a:rPr>
                        <a:t>seus </a:t>
                      </a:r>
                      <a:r>
                        <a:rPr dirty="0" sz="2000" spc="-85">
                          <a:latin typeface="Trebuchet MS"/>
                          <a:cs typeface="Trebuchet MS"/>
                        </a:rPr>
                        <a:t>defeitos </a:t>
                      </a:r>
                      <a:r>
                        <a:rPr dirty="0" sz="2000" spc="-100">
                          <a:latin typeface="Trebuchet MS"/>
                          <a:cs typeface="Trebuchet MS"/>
                        </a:rPr>
                        <a:t>e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  <a:p>
                      <a:pPr algn="ctr" marL="34099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2000" spc="-80">
                          <a:latin typeface="Trebuchet MS"/>
                          <a:cs typeface="Trebuchet MS"/>
                        </a:rPr>
                        <a:t>qualidades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8128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76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dirty="0" sz="2000" spc="-85">
                          <a:latin typeface="Trebuchet MS"/>
                          <a:cs typeface="Trebuchet MS"/>
                        </a:rPr>
                        <a:t>Linguagem </a:t>
                      </a:r>
                      <a:r>
                        <a:rPr dirty="0" sz="2000" spc="-130">
                          <a:latin typeface="Trebuchet MS"/>
                          <a:cs typeface="Trebuchet MS"/>
                        </a:rPr>
                        <a:t>culta, </a:t>
                      </a:r>
                      <a:r>
                        <a:rPr dirty="0" sz="2000" spc="-80">
                          <a:latin typeface="Trebuchet MS"/>
                          <a:cs typeface="Trebuchet MS"/>
                        </a:rPr>
                        <a:t>em </a:t>
                      </a:r>
                      <a:r>
                        <a:rPr dirty="0" sz="2000" spc="-85">
                          <a:latin typeface="Trebuchet MS"/>
                          <a:cs typeface="Trebuchet MS"/>
                        </a:rPr>
                        <a:t>estilo</a:t>
                      </a:r>
                      <a:r>
                        <a:rPr dirty="0" sz="2000" spc="-34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metafórico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  <a:p>
                      <a:pPr algn="ctr" marL="341630">
                        <a:lnSpc>
                          <a:spcPct val="100000"/>
                        </a:lnSpc>
                      </a:pPr>
                      <a:r>
                        <a:rPr dirty="0" sz="2000" spc="-10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dirty="0" sz="2000" spc="-16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85">
                          <a:latin typeface="Trebuchet MS"/>
                          <a:cs typeface="Trebuchet MS"/>
                        </a:rPr>
                        <a:t>poético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863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spc="-85">
                          <a:latin typeface="Trebuchet MS"/>
                          <a:cs typeface="Trebuchet MS"/>
                        </a:rPr>
                        <a:t>Linguagem </a:t>
                      </a:r>
                      <a:r>
                        <a:rPr dirty="0" sz="2000" spc="-110">
                          <a:latin typeface="Trebuchet MS"/>
                          <a:cs typeface="Trebuchet MS"/>
                        </a:rPr>
                        <a:t>culta </a:t>
                      </a:r>
                      <a:r>
                        <a:rPr dirty="0" sz="2000" spc="-10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dirty="0" sz="2000" spc="-26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100">
                          <a:latin typeface="Trebuchet MS"/>
                          <a:cs typeface="Trebuchet MS"/>
                        </a:rPr>
                        <a:t>direta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4598">
                <a:tc>
                  <a:txBody>
                    <a:bodyPr/>
                    <a:lstStyle/>
                    <a:p>
                      <a:pPr marL="1310640" marR="337820" indent="-966469">
                        <a:lnSpc>
                          <a:spcPct val="100000"/>
                        </a:lnSpc>
                        <a:spcBef>
                          <a:spcPts val="1305"/>
                        </a:spcBef>
                      </a:pPr>
                      <a:r>
                        <a:rPr dirty="0" sz="2000" spc="-85">
                          <a:latin typeface="Trebuchet MS"/>
                          <a:cs typeface="Trebuchet MS"/>
                        </a:rPr>
                        <a:t>Narrativa </a:t>
                      </a:r>
                      <a:r>
                        <a:rPr dirty="0" sz="2000" spc="-120">
                          <a:latin typeface="Trebuchet MS"/>
                          <a:cs typeface="Trebuchet MS"/>
                        </a:rPr>
                        <a:t>lenta, </a:t>
                      </a:r>
                      <a:r>
                        <a:rPr dirty="0" sz="2000" spc="-70">
                          <a:latin typeface="Trebuchet MS"/>
                          <a:cs typeface="Trebuchet MS"/>
                        </a:rPr>
                        <a:t>acompanhando</a:t>
                      </a:r>
                      <a:r>
                        <a:rPr dirty="0" sz="2000" spc="-28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20">
                          <a:latin typeface="Trebuchet MS"/>
                          <a:cs typeface="Trebuchet MS"/>
                        </a:rPr>
                        <a:t>o  </a:t>
                      </a:r>
                      <a:r>
                        <a:rPr dirty="0" sz="2000" spc="-75">
                          <a:latin typeface="Trebuchet MS"/>
                          <a:cs typeface="Trebuchet MS"/>
                        </a:rPr>
                        <a:t>tempo</a:t>
                      </a:r>
                      <a:r>
                        <a:rPr dirty="0" sz="2000" spc="-16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80">
                          <a:latin typeface="Trebuchet MS"/>
                          <a:cs typeface="Trebuchet MS"/>
                        </a:rPr>
                        <a:t>psicológico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1657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spc="-85">
                          <a:latin typeface="Trebuchet MS"/>
                          <a:cs typeface="Trebuchet MS"/>
                        </a:rPr>
                        <a:t>Narrativa de </a:t>
                      </a:r>
                      <a:r>
                        <a:rPr dirty="0" sz="2000" spc="-90">
                          <a:latin typeface="Trebuchet MS"/>
                          <a:cs typeface="Trebuchet MS"/>
                        </a:rPr>
                        <a:t>ação </a:t>
                      </a:r>
                      <a:r>
                        <a:rPr dirty="0" sz="2000" spc="-100">
                          <a:latin typeface="Trebuchet MS"/>
                          <a:cs typeface="Trebuchet MS"/>
                        </a:rPr>
                        <a:t>e </a:t>
                      </a:r>
                      <a:r>
                        <a:rPr dirty="0" sz="2000" spc="-80">
                          <a:latin typeface="Trebuchet MS"/>
                          <a:cs typeface="Trebuchet MS"/>
                        </a:rPr>
                        <a:t>de</a:t>
                      </a:r>
                      <a:r>
                        <a:rPr dirty="0" sz="2000" spc="-415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dirty="0" sz="2000" spc="-85">
                          <a:latin typeface="Trebuchet MS"/>
                          <a:cs typeface="Trebuchet MS"/>
                        </a:rPr>
                        <a:t>aventura</a:t>
                      </a:r>
                      <a:endParaRPr sz="2000">
                        <a:latin typeface="Trebuchet MS"/>
                        <a:cs typeface="Trebuchet MS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2593" y="212598"/>
            <a:ext cx="7034530" cy="69596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400" spc="-90"/>
              <a:t>O </a:t>
            </a:r>
            <a:r>
              <a:rPr dirty="0" sz="4400" spc="-30"/>
              <a:t>Realismo </a:t>
            </a:r>
            <a:r>
              <a:rPr dirty="0" sz="4400" spc="-25"/>
              <a:t>em</a:t>
            </a:r>
            <a:r>
              <a:rPr dirty="0" sz="4400" spc="185"/>
              <a:t> </a:t>
            </a:r>
            <a:r>
              <a:rPr dirty="0" sz="4400" spc="-55"/>
              <a:t>Portugal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209422" y="1155191"/>
            <a:ext cx="8700770" cy="518160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5080" indent="914400">
              <a:lnSpc>
                <a:spcPct val="100400"/>
              </a:lnSpc>
              <a:spcBef>
                <a:spcPts val="85"/>
              </a:spcBef>
            </a:pPr>
            <a:r>
              <a:rPr dirty="0" sz="3000" spc="-60">
                <a:latin typeface="Trebuchet MS"/>
                <a:cs typeface="Trebuchet MS"/>
              </a:rPr>
              <a:t>Na </a:t>
            </a:r>
            <a:r>
              <a:rPr dirty="0" sz="3000" spc="-95">
                <a:latin typeface="Trebuchet MS"/>
                <a:cs typeface="Trebuchet MS"/>
              </a:rPr>
              <a:t>segunda </a:t>
            </a:r>
            <a:r>
              <a:rPr dirty="0" sz="3000" spc="-140">
                <a:latin typeface="Trebuchet MS"/>
                <a:cs typeface="Trebuchet MS"/>
              </a:rPr>
              <a:t>metade</a:t>
            </a:r>
            <a:r>
              <a:rPr dirty="0" sz="3000" spc="620">
                <a:latin typeface="Trebuchet MS"/>
                <a:cs typeface="Trebuchet MS"/>
              </a:rPr>
              <a:t> </a:t>
            </a:r>
            <a:r>
              <a:rPr dirty="0" sz="3000" spc="-65">
                <a:latin typeface="Trebuchet MS"/>
                <a:cs typeface="Trebuchet MS"/>
              </a:rPr>
              <a:t>do </a:t>
            </a:r>
            <a:r>
              <a:rPr dirty="0" sz="3000" spc="-120">
                <a:latin typeface="Trebuchet MS"/>
                <a:cs typeface="Trebuchet MS"/>
              </a:rPr>
              <a:t>século </a:t>
            </a:r>
            <a:r>
              <a:rPr dirty="0" sz="3000" spc="-105">
                <a:latin typeface="Trebuchet MS"/>
                <a:cs typeface="Trebuchet MS"/>
              </a:rPr>
              <a:t>XIX </a:t>
            </a:r>
            <a:r>
              <a:rPr dirty="0" sz="3000" spc="-120">
                <a:latin typeface="Trebuchet MS"/>
                <a:cs typeface="Trebuchet MS"/>
              </a:rPr>
              <a:t>Portugal  </a:t>
            </a:r>
            <a:r>
              <a:rPr dirty="0" sz="3000" spc="-110">
                <a:latin typeface="Trebuchet MS"/>
                <a:cs typeface="Trebuchet MS"/>
              </a:rPr>
              <a:t>passava </a:t>
            </a:r>
            <a:r>
              <a:rPr dirty="0" sz="3000" spc="-140">
                <a:latin typeface="Trebuchet MS"/>
                <a:cs typeface="Trebuchet MS"/>
              </a:rPr>
              <a:t>a </a:t>
            </a:r>
            <a:r>
              <a:rPr dirty="0" sz="3000" spc="-130">
                <a:latin typeface="Trebuchet MS"/>
                <a:cs typeface="Trebuchet MS"/>
              </a:rPr>
              <a:t>conhecer </a:t>
            </a:r>
            <a:r>
              <a:rPr dirty="0" sz="3000" spc="-85">
                <a:latin typeface="Trebuchet MS"/>
                <a:cs typeface="Trebuchet MS"/>
              </a:rPr>
              <a:t>um </a:t>
            </a:r>
            <a:r>
              <a:rPr dirty="0" sz="3000" spc="-100">
                <a:latin typeface="Trebuchet MS"/>
                <a:cs typeface="Trebuchet MS"/>
              </a:rPr>
              <a:t>período</a:t>
            </a:r>
            <a:r>
              <a:rPr dirty="0" sz="3000" spc="-690">
                <a:latin typeface="Trebuchet MS"/>
                <a:cs typeface="Trebuchet MS"/>
              </a:rPr>
              <a:t> </a:t>
            </a:r>
            <a:r>
              <a:rPr dirty="0" sz="3000" spc="-125">
                <a:latin typeface="Trebuchet MS"/>
                <a:cs typeface="Trebuchet MS"/>
              </a:rPr>
              <a:t>de </a:t>
            </a:r>
            <a:r>
              <a:rPr dirty="0" sz="3000" spc="-140">
                <a:latin typeface="Trebuchet MS"/>
                <a:cs typeface="Trebuchet MS"/>
              </a:rPr>
              <a:t>estabilidade </a:t>
            </a:r>
            <a:r>
              <a:rPr dirty="0" sz="3000" spc="-180">
                <a:latin typeface="Trebuchet MS"/>
                <a:cs typeface="Trebuchet MS"/>
              </a:rPr>
              <a:t>política,  </a:t>
            </a:r>
            <a:r>
              <a:rPr dirty="0" sz="3000" spc="-125">
                <a:latin typeface="Trebuchet MS"/>
                <a:cs typeface="Trebuchet MS"/>
              </a:rPr>
              <a:t>de </a:t>
            </a:r>
            <a:r>
              <a:rPr dirty="0" sz="3000" spc="-80">
                <a:latin typeface="Trebuchet MS"/>
                <a:cs typeface="Trebuchet MS"/>
              </a:rPr>
              <a:t>progresso </a:t>
            </a:r>
            <a:r>
              <a:rPr dirty="0" sz="3000" spc="-150">
                <a:latin typeface="Trebuchet MS"/>
                <a:cs typeface="Trebuchet MS"/>
              </a:rPr>
              <a:t>material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125">
                <a:latin typeface="Trebuchet MS"/>
                <a:cs typeface="Trebuchet MS"/>
              </a:rPr>
              <a:t>de </a:t>
            </a:r>
            <a:r>
              <a:rPr dirty="0" sz="3000" spc="-135">
                <a:latin typeface="Trebuchet MS"/>
                <a:cs typeface="Trebuchet MS"/>
              </a:rPr>
              <a:t>intercâmbio </a:t>
            </a:r>
            <a:r>
              <a:rPr dirty="0" sz="3000" spc="-114">
                <a:latin typeface="Trebuchet MS"/>
                <a:cs typeface="Trebuchet MS"/>
              </a:rPr>
              <a:t>com </a:t>
            </a:r>
            <a:r>
              <a:rPr dirty="0" sz="3000" spc="-30">
                <a:latin typeface="Trebuchet MS"/>
                <a:cs typeface="Trebuchet MS"/>
              </a:rPr>
              <a:t>o </a:t>
            </a:r>
            <a:r>
              <a:rPr dirty="0" sz="3000" spc="-110">
                <a:latin typeface="Trebuchet MS"/>
                <a:cs typeface="Trebuchet MS"/>
              </a:rPr>
              <a:t>resto </a:t>
            </a:r>
            <a:r>
              <a:rPr dirty="0" sz="3000" spc="-120">
                <a:latin typeface="Trebuchet MS"/>
                <a:cs typeface="Trebuchet MS"/>
              </a:rPr>
              <a:t>da  </a:t>
            </a:r>
            <a:r>
              <a:rPr dirty="0" sz="3000" spc="-135">
                <a:latin typeface="Trebuchet MS"/>
                <a:cs typeface="Trebuchet MS"/>
              </a:rPr>
              <a:t>Europa. </a:t>
            </a:r>
            <a:r>
              <a:rPr dirty="0" sz="3000" spc="-150">
                <a:latin typeface="Trebuchet MS"/>
                <a:cs typeface="Trebuchet MS"/>
              </a:rPr>
              <a:t>Coimbra, </a:t>
            </a:r>
            <a:r>
              <a:rPr dirty="0" sz="3000" spc="-130">
                <a:latin typeface="Trebuchet MS"/>
                <a:cs typeface="Trebuchet MS"/>
              </a:rPr>
              <a:t>importante </a:t>
            </a:r>
            <a:r>
              <a:rPr dirty="0" sz="3000" spc="-135">
                <a:latin typeface="Trebuchet MS"/>
                <a:cs typeface="Trebuchet MS"/>
              </a:rPr>
              <a:t>centro </a:t>
            </a:r>
            <a:r>
              <a:rPr dirty="0" sz="3000" spc="-155">
                <a:latin typeface="Trebuchet MS"/>
                <a:cs typeface="Trebuchet MS"/>
              </a:rPr>
              <a:t>cultural </a:t>
            </a:r>
            <a:r>
              <a:rPr dirty="0" sz="3000" spc="-145">
                <a:latin typeface="Trebuchet MS"/>
                <a:cs typeface="Trebuchet MS"/>
              </a:rPr>
              <a:t>e  </a:t>
            </a:r>
            <a:r>
              <a:rPr dirty="0" sz="3000" spc="-125">
                <a:latin typeface="Trebuchet MS"/>
                <a:cs typeface="Trebuchet MS"/>
              </a:rPr>
              <a:t>universitário </a:t>
            </a:r>
            <a:r>
              <a:rPr dirty="0" sz="3000" spc="-120">
                <a:latin typeface="Trebuchet MS"/>
                <a:cs typeface="Trebuchet MS"/>
              </a:rPr>
              <a:t>da </a:t>
            </a:r>
            <a:r>
              <a:rPr dirty="0" sz="3000" spc="-170">
                <a:latin typeface="Trebuchet MS"/>
                <a:cs typeface="Trebuchet MS"/>
              </a:rPr>
              <a:t>época, </a:t>
            </a:r>
            <a:r>
              <a:rPr dirty="0" sz="3000" spc="-140">
                <a:latin typeface="Trebuchet MS"/>
                <a:cs typeface="Trebuchet MS"/>
              </a:rPr>
              <a:t>ligara‐se </a:t>
            </a:r>
            <a:r>
              <a:rPr dirty="0" sz="3000" spc="-120">
                <a:latin typeface="Trebuchet MS"/>
                <a:cs typeface="Trebuchet MS"/>
              </a:rPr>
              <a:t>em </a:t>
            </a:r>
            <a:r>
              <a:rPr dirty="0" sz="3000" spc="-55">
                <a:latin typeface="Trebuchet MS"/>
                <a:cs typeface="Trebuchet MS"/>
              </a:rPr>
              <a:t>1864 </a:t>
            </a:r>
            <a:r>
              <a:rPr dirty="0" sz="3000" spc="-140">
                <a:latin typeface="Trebuchet MS"/>
                <a:cs typeface="Trebuchet MS"/>
              </a:rPr>
              <a:t>à</a:t>
            </a:r>
            <a:r>
              <a:rPr dirty="0" sz="3000" spc="-590">
                <a:latin typeface="Trebuchet MS"/>
                <a:cs typeface="Trebuchet MS"/>
              </a:rPr>
              <a:t> </a:t>
            </a:r>
            <a:r>
              <a:rPr dirty="0" sz="3000" spc="-120">
                <a:latin typeface="Trebuchet MS"/>
                <a:cs typeface="Trebuchet MS"/>
              </a:rPr>
              <a:t>comunidade  </a:t>
            </a:r>
            <a:r>
              <a:rPr dirty="0" sz="3000" spc="-114">
                <a:latin typeface="Trebuchet MS"/>
                <a:cs typeface="Trebuchet MS"/>
              </a:rPr>
              <a:t>européia</a:t>
            </a:r>
            <a:r>
              <a:rPr dirty="0" sz="3000" spc="-250">
                <a:latin typeface="Trebuchet MS"/>
                <a:cs typeface="Trebuchet MS"/>
              </a:rPr>
              <a:t> </a:t>
            </a:r>
            <a:r>
              <a:rPr dirty="0" sz="3000" spc="-85">
                <a:latin typeface="Trebuchet MS"/>
                <a:cs typeface="Trebuchet MS"/>
              </a:rPr>
              <a:t>por</a:t>
            </a:r>
            <a:r>
              <a:rPr dirty="0" sz="3000" spc="-220">
                <a:latin typeface="Trebuchet MS"/>
                <a:cs typeface="Trebuchet MS"/>
              </a:rPr>
              <a:t> </a:t>
            </a:r>
            <a:r>
              <a:rPr dirty="0" sz="3000" spc="-110">
                <a:latin typeface="Trebuchet MS"/>
                <a:cs typeface="Trebuchet MS"/>
              </a:rPr>
              <a:t>meio</a:t>
            </a:r>
            <a:r>
              <a:rPr dirty="0" sz="3000" spc="-229">
                <a:latin typeface="Trebuchet MS"/>
                <a:cs typeface="Trebuchet MS"/>
              </a:rPr>
              <a:t> </a:t>
            </a:r>
            <a:r>
              <a:rPr dirty="0" sz="3000" spc="-120">
                <a:latin typeface="Trebuchet MS"/>
                <a:cs typeface="Trebuchet MS"/>
              </a:rPr>
              <a:t>da</a:t>
            </a:r>
            <a:r>
              <a:rPr dirty="0" sz="3000" spc="-229">
                <a:latin typeface="Trebuchet MS"/>
                <a:cs typeface="Trebuchet MS"/>
              </a:rPr>
              <a:t> </a:t>
            </a:r>
            <a:r>
              <a:rPr dirty="0" sz="3000" spc="-125">
                <a:latin typeface="Trebuchet MS"/>
                <a:cs typeface="Trebuchet MS"/>
              </a:rPr>
              <a:t>estrada</a:t>
            </a:r>
            <a:r>
              <a:rPr dirty="0" sz="3000" spc="-245">
                <a:latin typeface="Trebuchet MS"/>
                <a:cs typeface="Trebuchet MS"/>
              </a:rPr>
              <a:t> </a:t>
            </a:r>
            <a:r>
              <a:rPr dirty="0" sz="3000" spc="-125">
                <a:latin typeface="Trebuchet MS"/>
                <a:cs typeface="Trebuchet MS"/>
              </a:rPr>
              <a:t>de</a:t>
            </a:r>
            <a:r>
              <a:rPr dirty="0" sz="3000" spc="-235">
                <a:latin typeface="Trebuchet MS"/>
                <a:cs typeface="Trebuchet MS"/>
              </a:rPr>
              <a:t> </a:t>
            </a:r>
            <a:r>
              <a:rPr dirty="0" sz="3000" spc="-160">
                <a:latin typeface="Trebuchet MS"/>
                <a:cs typeface="Trebuchet MS"/>
              </a:rPr>
              <a:t>Ferro.</a:t>
            </a:r>
            <a:endParaRPr sz="3000">
              <a:latin typeface="Trebuchet MS"/>
              <a:cs typeface="Trebuchet MS"/>
            </a:endParaRPr>
          </a:p>
          <a:p>
            <a:pPr algn="just" marL="12700" marR="5080" indent="914400">
              <a:lnSpc>
                <a:spcPct val="99800"/>
              </a:lnSpc>
              <a:spcBef>
                <a:spcPts val="730"/>
              </a:spcBef>
            </a:pPr>
            <a:r>
              <a:rPr dirty="0" sz="3000" spc="-100">
                <a:latin typeface="Trebuchet MS"/>
                <a:cs typeface="Trebuchet MS"/>
              </a:rPr>
              <a:t>Apesar </a:t>
            </a:r>
            <a:r>
              <a:rPr dirty="0" sz="3000" spc="-90">
                <a:latin typeface="Trebuchet MS"/>
                <a:cs typeface="Trebuchet MS"/>
              </a:rPr>
              <a:t>dessas </a:t>
            </a:r>
            <a:r>
              <a:rPr dirty="0" sz="3000" spc="-105">
                <a:latin typeface="Trebuchet MS"/>
                <a:cs typeface="Trebuchet MS"/>
              </a:rPr>
              <a:t>novidades </a:t>
            </a:r>
            <a:r>
              <a:rPr dirty="0" sz="3000" spc="-50">
                <a:latin typeface="Trebuchet MS"/>
                <a:cs typeface="Trebuchet MS"/>
              </a:rPr>
              <a:t>no </a:t>
            </a:r>
            <a:r>
              <a:rPr dirty="0" sz="3000" spc="-130">
                <a:latin typeface="Trebuchet MS"/>
                <a:cs typeface="Trebuchet MS"/>
              </a:rPr>
              <a:t>cenário </a:t>
            </a:r>
            <a:r>
              <a:rPr dirty="0" sz="3000" spc="-145">
                <a:latin typeface="Trebuchet MS"/>
                <a:cs typeface="Trebuchet MS"/>
              </a:rPr>
              <a:t>político‐  </a:t>
            </a:r>
            <a:r>
              <a:rPr dirty="0" sz="3000" spc="-175">
                <a:latin typeface="Trebuchet MS"/>
                <a:cs typeface="Trebuchet MS"/>
              </a:rPr>
              <a:t>cultural, </a:t>
            </a:r>
            <a:r>
              <a:rPr dirty="0" sz="3000" spc="-140">
                <a:latin typeface="Trebuchet MS"/>
                <a:cs typeface="Trebuchet MS"/>
              </a:rPr>
              <a:t>a </a:t>
            </a:r>
            <a:r>
              <a:rPr dirty="0" sz="3000" spc="-155">
                <a:latin typeface="Trebuchet MS"/>
                <a:cs typeface="Trebuchet MS"/>
              </a:rPr>
              <a:t>literatura </a:t>
            </a:r>
            <a:r>
              <a:rPr dirty="0" sz="3000" spc="-105">
                <a:latin typeface="Trebuchet MS"/>
                <a:cs typeface="Trebuchet MS"/>
              </a:rPr>
              <a:t>portuguêsa </a:t>
            </a:r>
            <a:r>
              <a:rPr dirty="0" sz="3000" spc="-125">
                <a:latin typeface="Trebuchet MS"/>
                <a:cs typeface="Trebuchet MS"/>
              </a:rPr>
              <a:t>ainda </a:t>
            </a:r>
            <a:r>
              <a:rPr dirty="0" sz="3000" spc="-95">
                <a:latin typeface="Trebuchet MS"/>
                <a:cs typeface="Trebuchet MS"/>
              </a:rPr>
              <a:t>se </a:t>
            </a:r>
            <a:r>
              <a:rPr dirty="0" sz="3000" spc="-130">
                <a:latin typeface="Trebuchet MS"/>
                <a:cs typeface="Trebuchet MS"/>
              </a:rPr>
              <a:t>encontrava  </a:t>
            </a:r>
            <a:r>
              <a:rPr dirty="0" sz="3000" spc="-120">
                <a:latin typeface="Trebuchet MS"/>
                <a:cs typeface="Trebuchet MS"/>
              </a:rPr>
              <a:t>impregnada </a:t>
            </a:r>
            <a:r>
              <a:rPr dirty="0" sz="3000" spc="-100">
                <a:latin typeface="Trebuchet MS"/>
                <a:cs typeface="Trebuchet MS"/>
              </a:rPr>
              <a:t>das </a:t>
            </a:r>
            <a:r>
              <a:rPr dirty="0" sz="3000" spc="-125">
                <a:latin typeface="Trebuchet MS"/>
                <a:cs typeface="Trebuchet MS"/>
              </a:rPr>
              <a:t>velhas </a:t>
            </a:r>
            <a:r>
              <a:rPr dirty="0" sz="3000" spc="-130">
                <a:latin typeface="Trebuchet MS"/>
                <a:cs typeface="Trebuchet MS"/>
              </a:rPr>
              <a:t>idéias </a:t>
            </a:r>
            <a:r>
              <a:rPr dirty="0" sz="3000" spc="-145">
                <a:latin typeface="Trebuchet MS"/>
                <a:cs typeface="Trebuchet MS"/>
              </a:rPr>
              <a:t>românticas, </a:t>
            </a:r>
            <a:r>
              <a:rPr dirty="0" sz="3000" spc="-130">
                <a:latin typeface="Trebuchet MS"/>
                <a:cs typeface="Trebuchet MS"/>
              </a:rPr>
              <a:t>situação </a:t>
            </a:r>
            <a:r>
              <a:rPr dirty="0" sz="3000" spc="-110">
                <a:latin typeface="Trebuchet MS"/>
                <a:cs typeface="Trebuchet MS"/>
              </a:rPr>
              <a:t>que  </a:t>
            </a:r>
            <a:r>
              <a:rPr dirty="0" sz="3000" spc="-35">
                <a:latin typeface="Trebuchet MS"/>
                <a:cs typeface="Trebuchet MS"/>
              </a:rPr>
              <a:t>só </a:t>
            </a:r>
            <a:r>
              <a:rPr dirty="0" sz="3000" spc="-114">
                <a:latin typeface="Trebuchet MS"/>
                <a:cs typeface="Trebuchet MS"/>
              </a:rPr>
              <a:t>veio </a:t>
            </a:r>
            <a:r>
              <a:rPr dirty="0" sz="3000" spc="-140">
                <a:latin typeface="Trebuchet MS"/>
                <a:cs typeface="Trebuchet MS"/>
              </a:rPr>
              <a:t>a </a:t>
            </a:r>
            <a:r>
              <a:rPr dirty="0" sz="3000" spc="-95">
                <a:latin typeface="Trebuchet MS"/>
                <a:cs typeface="Trebuchet MS"/>
              </a:rPr>
              <a:t>se </a:t>
            </a:r>
            <a:r>
              <a:rPr dirty="0" sz="3000" spc="-155">
                <a:latin typeface="Trebuchet MS"/>
                <a:cs typeface="Trebuchet MS"/>
              </a:rPr>
              <a:t>alterar </a:t>
            </a:r>
            <a:r>
              <a:rPr dirty="0" sz="3000" spc="-120">
                <a:latin typeface="Trebuchet MS"/>
                <a:cs typeface="Trebuchet MS"/>
              </a:rPr>
              <a:t>em </a:t>
            </a:r>
            <a:r>
              <a:rPr dirty="0" sz="3000" spc="-114">
                <a:latin typeface="Trebuchet MS"/>
                <a:cs typeface="Trebuchet MS"/>
              </a:rPr>
              <a:t>1965, com </a:t>
            </a:r>
            <a:r>
              <a:rPr dirty="0" sz="3000" spc="-140">
                <a:latin typeface="Trebuchet MS"/>
                <a:cs typeface="Trebuchet MS"/>
              </a:rPr>
              <a:t>a </a:t>
            </a:r>
            <a:r>
              <a:rPr dirty="0" sz="3000" spc="-130" b="1">
                <a:latin typeface="Trebuchet MS"/>
                <a:cs typeface="Trebuchet MS"/>
              </a:rPr>
              <a:t>Questão </a:t>
            </a:r>
            <a:r>
              <a:rPr dirty="0" sz="3000" spc="-185" b="1">
                <a:latin typeface="Trebuchet MS"/>
                <a:cs typeface="Trebuchet MS"/>
              </a:rPr>
              <a:t>Coimbrã</a:t>
            </a:r>
            <a:r>
              <a:rPr dirty="0" sz="3000" spc="-185">
                <a:latin typeface="Trebuchet MS"/>
                <a:cs typeface="Trebuchet MS"/>
              </a:rPr>
              <a:t>,  </a:t>
            </a:r>
            <a:r>
              <a:rPr dirty="0" sz="3000" spc="-105">
                <a:latin typeface="Trebuchet MS"/>
                <a:cs typeface="Trebuchet MS"/>
              </a:rPr>
              <a:t>que</a:t>
            </a:r>
            <a:r>
              <a:rPr dirty="0" sz="3000" spc="-240">
                <a:latin typeface="Trebuchet MS"/>
                <a:cs typeface="Trebuchet MS"/>
              </a:rPr>
              <a:t> </a:t>
            </a:r>
            <a:r>
              <a:rPr dirty="0" sz="3000" spc="-105">
                <a:latin typeface="Trebuchet MS"/>
                <a:cs typeface="Trebuchet MS"/>
              </a:rPr>
              <a:t>deu</a:t>
            </a:r>
            <a:r>
              <a:rPr dirty="0" sz="3000" spc="-229">
                <a:latin typeface="Trebuchet MS"/>
                <a:cs typeface="Trebuchet MS"/>
              </a:rPr>
              <a:t> </a:t>
            </a:r>
            <a:r>
              <a:rPr dirty="0" sz="3000" spc="-140">
                <a:latin typeface="Trebuchet MS"/>
                <a:cs typeface="Trebuchet MS"/>
              </a:rPr>
              <a:t>início</a:t>
            </a:r>
            <a:r>
              <a:rPr dirty="0" sz="3000" spc="-220">
                <a:latin typeface="Trebuchet MS"/>
                <a:cs typeface="Trebuchet MS"/>
              </a:rPr>
              <a:t> </a:t>
            </a:r>
            <a:r>
              <a:rPr dirty="0" sz="3000" spc="-85">
                <a:latin typeface="Trebuchet MS"/>
                <a:cs typeface="Trebuchet MS"/>
              </a:rPr>
              <a:t>ao</a:t>
            </a:r>
            <a:r>
              <a:rPr dirty="0" sz="3000" spc="-225">
                <a:latin typeface="Trebuchet MS"/>
                <a:cs typeface="Trebuchet MS"/>
              </a:rPr>
              <a:t> </a:t>
            </a:r>
            <a:r>
              <a:rPr dirty="0" sz="3000" spc="-125">
                <a:latin typeface="Trebuchet MS"/>
                <a:cs typeface="Trebuchet MS"/>
              </a:rPr>
              <a:t>Realismo</a:t>
            </a:r>
            <a:r>
              <a:rPr dirty="0" sz="3000" spc="-229">
                <a:latin typeface="Trebuchet MS"/>
                <a:cs typeface="Trebuchet MS"/>
              </a:rPr>
              <a:t> </a:t>
            </a:r>
            <a:r>
              <a:rPr dirty="0" sz="3000" spc="-120">
                <a:latin typeface="Trebuchet MS"/>
                <a:cs typeface="Trebuchet MS"/>
              </a:rPr>
              <a:t>em</a:t>
            </a:r>
            <a:r>
              <a:rPr dirty="0" sz="3000" spc="-229">
                <a:latin typeface="Trebuchet MS"/>
                <a:cs typeface="Trebuchet MS"/>
              </a:rPr>
              <a:t> </a:t>
            </a:r>
            <a:r>
              <a:rPr dirty="0" sz="3000" spc="-150">
                <a:latin typeface="Trebuchet MS"/>
                <a:cs typeface="Trebuchet MS"/>
              </a:rPr>
              <a:t>Portugal</a:t>
            </a:r>
            <a:r>
              <a:rPr dirty="0" sz="3200" spc="-150">
                <a:latin typeface="Trebuchet MS"/>
                <a:cs typeface="Trebuchet MS"/>
              </a:rPr>
              <a:t>.</a:t>
            </a:r>
            <a:endParaRPr sz="3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412" y="45720"/>
            <a:ext cx="8700770" cy="4283075"/>
          </a:xfrm>
          <a:prstGeom prst="rect">
            <a:avLst/>
          </a:prstGeom>
        </p:spPr>
        <p:txBody>
          <a:bodyPr wrap="square" lIns="0" tIns="57150" rIns="0" bIns="0" rtlCol="0" vert="horz">
            <a:spAutoFit/>
          </a:bodyPr>
          <a:lstStyle/>
          <a:p>
            <a:pPr algn="just" marL="12700" marR="5080" indent="914400">
              <a:lnSpc>
                <a:spcPct val="90200"/>
              </a:lnSpc>
              <a:spcBef>
                <a:spcPts val="450"/>
              </a:spcBef>
            </a:pPr>
            <a:r>
              <a:rPr dirty="0" sz="3000" spc="-100">
                <a:latin typeface="Trebuchet MS"/>
                <a:cs typeface="Trebuchet MS"/>
              </a:rPr>
              <a:t>Esse episódio </a:t>
            </a:r>
            <a:r>
              <a:rPr dirty="0" sz="3000" spc="-130">
                <a:latin typeface="Trebuchet MS"/>
                <a:cs typeface="Trebuchet MS"/>
              </a:rPr>
              <a:t>foi </a:t>
            </a:r>
            <a:r>
              <a:rPr dirty="0" sz="3000" spc="-105">
                <a:latin typeface="Trebuchet MS"/>
                <a:cs typeface="Trebuchet MS"/>
              </a:rPr>
              <a:t>uma </a:t>
            </a:r>
            <a:r>
              <a:rPr dirty="0" sz="3000" spc="-140">
                <a:latin typeface="Trebuchet MS"/>
                <a:cs typeface="Trebuchet MS"/>
              </a:rPr>
              <a:t>polêmica  </a:t>
            </a:r>
            <a:r>
              <a:rPr dirty="0" sz="3000" spc="-114">
                <a:latin typeface="Trebuchet MS"/>
                <a:cs typeface="Trebuchet MS"/>
              </a:rPr>
              <a:t>ocorrida </a:t>
            </a:r>
            <a:r>
              <a:rPr dirty="0" sz="3000" spc="-125">
                <a:latin typeface="Trebuchet MS"/>
                <a:cs typeface="Trebuchet MS"/>
              </a:rPr>
              <a:t>em  </a:t>
            </a:r>
            <a:r>
              <a:rPr dirty="0" sz="3000" spc="-120">
                <a:latin typeface="Trebuchet MS"/>
                <a:cs typeface="Trebuchet MS"/>
              </a:rPr>
              <a:t>Coimbra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105">
                <a:latin typeface="Trebuchet MS"/>
                <a:cs typeface="Trebuchet MS"/>
              </a:rPr>
              <a:t>que </a:t>
            </a:r>
            <a:r>
              <a:rPr dirty="0" sz="3000" spc="-110">
                <a:latin typeface="Trebuchet MS"/>
                <a:cs typeface="Trebuchet MS"/>
              </a:rPr>
              <a:t>opôs, </a:t>
            </a:r>
            <a:r>
              <a:rPr dirty="0" sz="3000" spc="-125">
                <a:latin typeface="Trebuchet MS"/>
                <a:cs typeface="Trebuchet MS"/>
              </a:rPr>
              <a:t>de </a:t>
            </a:r>
            <a:r>
              <a:rPr dirty="0" sz="3000" spc="-80">
                <a:latin typeface="Trebuchet MS"/>
                <a:cs typeface="Trebuchet MS"/>
              </a:rPr>
              <a:t>um </a:t>
            </a:r>
            <a:r>
              <a:rPr dirty="0" sz="3000" spc="-170">
                <a:latin typeface="Trebuchet MS"/>
                <a:cs typeface="Trebuchet MS"/>
              </a:rPr>
              <a:t>lado, </a:t>
            </a:r>
            <a:r>
              <a:rPr dirty="0" sz="3000" spc="-140" i="1">
                <a:latin typeface="Trebuchet MS"/>
                <a:cs typeface="Trebuchet MS"/>
              </a:rPr>
              <a:t>Antônio </a:t>
            </a:r>
            <a:r>
              <a:rPr dirty="0" sz="3000" spc="-170" i="1">
                <a:latin typeface="Trebuchet MS"/>
                <a:cs typeface="Trebuchet MS"/>
              </a:rPr>
              <a:t>Feliciano  </a:t>
            </a:r>
            <a:r>
              <a:rPr dirty="0" sz="3000" spc="-190" i="1">
                <a:latin typeface="Trebuchet MS"/>
                <a:cs typeface="Trebuchet MS"/>
              </a:rPr>
              <a:t>Castilho</a:t>
            </a:r>
            <a:r>
              <a:rPr dirty="0" sz="3000" spc="-190">
                <a:latin typeface="Trebuchet MS"/>
                <a:cs typeface="Trebuchet MS"/>
              </a:rPr>
              <a:t>, </a:t>
            </a:r>
            <a:r>
              <a:rPr dirty="0" sz="3000" spc="-120">
                <a:latin typeface="Trebuchet MS"/>
                <a:cs typeface="Trebuchet MS"/>
              </a:rPr>
              <a:t>conhecido </a:t>
            </a:r>
            <a:r>
              <a:rPr dirty="0" sz="3000" spc="-125">
                <a:latin typeface="Trebuchet MS"/>
                <a:cs typeface="Trebuchet MS"/>
              </a:rPr>
              <a:t>poeta </a:t>
            </a:r>
            <a:r>
              <a:rPr dirty="0" sz="3000" spc="-120">
                <a:latin typeface="Trebuchet MS"/>
                <a:cs typeface="Trebuchet MS"/>
              </a:rPr>
              <a:t>romântico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95">
                <a:latin typeface="Trebuchet MS"/>
                <a:cs typeface="Trebuchet MS"/>
              </a:rPr>
              <a:t>professor  </a:t>
            </a:r>
            <a:r>
              <a:rPr dirty="0" sz="3000" spc="-125">
                <a:latin typeface="Trebuchet MS"/>
                <a:cs typeface="Trebuchet MS"/>
              </a:rPr>
              <a:t>universitário </a:t>
            </a:r>
            <a:r>
              <a:rPr dirty="0" sz="3000" spc="-105">
                <a:latin typeface="Trebuchet MS"/>
                <a:cs typeface="Trebuchet MS"/>
              </a:rPr>
              <a:t>que </a:t>
            </a:r>
            <a:r>
              <a:rPr dirty="0" sz="3000" spc="-170">
                <a:latin typeface="Trebuchet MS"/>
                <a:cs typeface="Trebuchet MS"/>
              </a:rPr>
              <a:t>criticava </a:t>
            </a:r>
            <a:r>
              <a:rPr dirty="0" sz="3000" spc="-95">
                <a:latin typeface="Trebuchet MS"/>
                <a:cs typeface="Trebuchet MS"/>
              </a:rPr>
              <a:t>as </a:t>
            </a:r>
            <a:r>
              <a:rPr dirty="0" sz="3000" spc="-85">
                <a:latin typeface="Trebuchet MS"/>
                <a:cs typeface="Trebuchet MS"/>
              </a:rPr>
              <a:t>novas </a:t>
            </a:r>
            <a:r>
              <a:rPr dirty="0" sz="3000" spc="-130">
                <a:latin typeface="Trebuchet MS"/>
                <a:cs typeface="Trebuchet MS"/>
              </a:rPr>
              <a:t>idéias </a:t>
            </a:r>
            <a:r>
              <a:rPr dirty="0" sz="3000" spc="-170">
                <a:latin typeface="Trebuchet MS"/>
                <a:cs typeface="Trebuchet MS"/>
              </a:rPr>
              <a:t>literárias, </a:t>
            </a:r>
            <a:r>
              <a:rPr dirty="0" sz="3000" spc="-145">
                <a:latin typeface="Trebuchet MS"/>
                <a:cs typeface="Trebuchet MS"/>
              </a:rPr>
              <a:t>e  </a:t>
            </a:r>
            <a:r>
              <a:rPr dirty="0" sz="3000" spc="-65">
                <a:latin typeface="Trebuchet MS"/>
                <a:cs typeface="Trebuchet MS"/>
              </a:rPr>
              <a:t>do </a:t>
            </a:r>
            <a:r>
              <a:rPr dirty="0" sz="3000" spc="-135">
                <a:latin typeface="Trebuchet MS"/>
                <a:cs typeface="Trebuchet MS"/>
              </a:rPr>
              <a:t>outro, </a:t>
            </a:r>
            <a:r>
              <a:rPr dirty="0" sz="3000" spc="-204" i="1">
                <a:latin typeface="Trebuchet MS"/>
                <a:cs typeface="Trebuchet MS"/>
              </a:rPr>
              <a:t>Teófilo </a:t>
            </a:r>
            <a:r>
              <a:rPr dirty="0" sz="3000" spc="-70" i="1">
                <a:latin typeface="Trebuchet MS"/>
                <a:cs typeface="Trebuchet MS"/>
              </a:rPr>
              <a:t>Braga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160" i="1">
                <a:latin typeface="Trebuchet MS"/>
                <a:cs typeface="Trebuchet MS"/>
              </a:rPr>
              <a:t>Antero de </a:t>
            </a:r>
            <a:r>
              <a:rPr dirty="0" sz="3000" spc="-175" i="1">
                <a:latin typeface="Trebuchet MS"/>
                <a:cs typeface="Trebuchet MS"/>
              </a:rPr>
              <a:t>Quental</a:t>
            </a:r>
            <a:r>
              <a:rPr dirty="0" sz="3000" spc="-175">
                <a:latin typeface="Trebuchet MS"/>
                <a:cs typeface="Trebuchet MS"/>
              </a:rPr>
              <a:t>, </a:t>
            </a:r>
            <a:r>
              <a:rPr dirty="0" sz="3000" spc="-140">
                <a:latin typeface="Trebuchet MS"/>
                <a:cs typeface="Trebuchet MS"/>
              </a:rPr>
              <a:t>jovens  </a:t>
            </a:r>
            <a:r>
              <a:rPr dirty="0" sz="3000" spc="-114">
                <a:latin typeface="Trebuchet MS"/>
                <a:cs typeface="Trebuchet MS"/>
              </a:rPr>
              <a:t>estudantes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125">
                <a:latin typeface="Trebuchet MS"/>
                <a:cs typeface="Trebuchet MS"/>
              </a:rPr>
              <a:t>escritores </a:t>
            </a:r>
            <a:r>
              <a:rPr dirty="0" sz="3000" spc="-110">
                <a:latin typeface="Trebuchet MS"/>
                <a:cs typeface="Trebuchet MS"/>
              </a:rPr>
              <a:t>que </a:t>
            </a:r>
            <a:r>
              <a:rPr dirty="0" sz="3000" spc="-135">
                <a:latin typeface="Trebuchet MS"/>
                <a:cs typeface="Trebuchet MS"/>
              </a:rPr>
              <a:t>defendiam </a:t>
            </a:r>
            <a:r>
              <a:rPr dirty="0" sz="3000" spc="-140">
                <a:latin typeface="Trebuchet MS"/>
                <a:cs typeface="Trebuchet MS"/>
              </a:rPr>
              <a:t>a liberdade </a:t>
            </a:r>
            <a:r>
              <a:rPr dirty="0" sz="3000" spc="-130">
                <a:latin typeface="Trebuchet MS"/>
                <a:cs typeface="Trebuchet MS"/>
              </a:rPr>
              <a:t>de  </a:t>
            </a:r>
            <a:r>
              <a:rPr dirty="0" sz="3000" spc="-105">
                <a:latin typeface="Trebuchet MS"/>
                <a:cs typeface="Trebuchet MS"/>
              </a:rPr>
              <a:t>pensamento</a:t>
            </a:r>
            <a:r>
              <a:rPr dirty="0" sz="3000" spc="-220">
                <a:latin typeface="Trebuchet MS"/>
                <a:cs typeface="Trebuchet MS"/>
              </a:rPr>
              <a:t> </a:t>
            </a:r>
            <a:r>
              <a:rPr dirty="0" sz="3000" spc="-145">
                <a:latin typeface="Trebuchet MS"/>
                <a:cs typeface="Trebuchet MS"/>
              </a:rPr>
              <a:t>e</a:t>
            </a:r>
            <a:r>
              <a:rPr dirty="0" sz="3000" spc="-240">
                <a:latin typeface="Trebuchet MS"/>
                <a:cs typeface="Trebuchet MS"/>
              </a:rPr>
              <a:t> </a:t>
            </a:r>
            <a:r>
              <a:rPr dirty="0" sz="3000" spc="-140">
                <a:latin typeface="Trebuchet MS"/>
                <a:cs typeface="Trebuchet MS"/>
              </a:rPr>
              <a:t>a</a:t>
            </a:r>
            <a:r>
              <a:rPr dirty="0" sz="3000" spc="-229">
                <a:latin typeface="Trebuchet MS"/>
                <a:cs typeface="Trebuchet MS"/>
              </a:rPr>
              <a:t> </a:t>
            </a:r>
            <a:r>
              <a:rPr dirty="0" sz="3000" spc="-130">
                <a:latin typeface="Trebuchet MS"/>
                <a:cs typeface="Trebuchet MS"/>
              </a:rPr>
              <a:t>independência</a:t>
            </a:r>
            <a:r>
              <a:rPr dirty="0" sz="3000" spc="-220">
                <a:latin typeface="Trebuchet MS"/>
                <a:cs typeface="Trebuchet MS"/>
              </a:rPr>
              <a:t> </a:t>
            </a:r>
            <a:r>
              <a:rPr dirty="0" sz="3000" spc="-55">
                <a:latin typeface="Trebuchet MS"/>
                <a:cs typeface="Trebuchet MS"/>
              </a:rPr>
              <a:t>dos</a:t>
            </a:r>
            <a:r>
              <a:rPr dirty="0" sz="3000" spc="-225">
                <a:latin typeface="Trebuchet MS"/>
                <a:cs typeface="Trebuchet MS"/>
              </a:rPr>
              <a:t> </a:t>
            </a:r>
            <a:r>
              <a:rPr dirty="0" sz="3000" spc="-60">
                <a:latin typeface="Trebuchet MS"/>
                <a:cs typeface="Trebuchet MS"/>
              </a:rPr>
              <a:t>novos</a:t>
            </a:r>
            <a:r>
              <a:rPr dirty="0" sz="3000" spc="-225">
                <a:latin typeface="Trebuchet MS"/>
                <a:cs typeface="Trebuchet MS"/>
              </a:rPr>
              <a:t> </a:t>
            </a:r>
            <a:r>
              <a:rPr dirty="0" sz="3000" spc="-145">
                <a:latin typeface="Trebuchet MS"/>
                <a:cs typeface="Trebuchet MS"/>
              </a:rPr>
              <a:t>escritores.</a:t>
            </a:r>
            <a:endParaRPr sz="3000">
              <a:latin typeface="Trebuchet MS"/>
              <a:cs typeface="Trebuchet MS"/>
            </a:endParaRPr>
          </a:p>
          <a:p>
            <a:pPr algn="just" marL="12700" marR="6350" indent="914400">
              <a:lnSpc>
                <a:spcPct val="89900"/>
              </a:lnSpc>
              <a:spcBef>
                <a:spcPts val="725"/>
              </a:spcBef>
            </a:pPr>
            <a:r>
              <a:rPr dirty="0" sz="3000" spc="-45">
                <a:latin typeface="Trebuchet MS"/>
                <a:cs typeface="Trebuchet MS"/>
              </a:rPr>
              <a:t>Os </a:t>
            </a:r>
            <a:r>
              <a:rPr dirty="0" sz="3000" spc="-135">
                <a:latin typeface="Trebuchet MS"/>
                <a:cs typeface="Trebuchet MS"/>
              </a:rPr>
              <a:t>principais </a:t>
            </a:r>
            <a:r>
              <a:rPr dirty="0" sz="3000" spc="-125">
                <a:latin typeface="Trebuchet MS"/>
                <a:cs typeface="Trebuchet MS"/>
              </a:rPr>
              <a:t>representantes </a:t>
            </a:r>
            <a:r>
              <a:rPr dirty="0" sz="3000" spc="-70">
                <a:latin typeface="Trebuchet MS"/>
                <a:cs typeface="Trebuchet MS"/>
              </a:rPr>
              <a:t>do </a:t>
            </a:r>
            <a:r>
              <a:rPr dirty="0" sz="3000" spc="-125">
                <a:latin typeface="Trebuchet MS"/>
                <a:cs typeface="Trebuchet MS"/>
              </a:rPr>
              <a:t>Realismo  </a:t>
            </a:r>
            <a:r>
              <a:rPr dirty="0" sz="3000" spc="-100">
                <a:latin typeface="Trebuchet MS"/>
                <a:cs typeface="Trebuchet MS"/>
              </a:rPr>
              <a:t>português </a:t>
            </a:r>
            <a:r>
              <a:rPr dirty="0" sz="3000" spc="-110">
                <a:latin typeface="Trebuchet MS"/>
                <a:cs typeface="Trebuchet MS"/>
              </a:rPr>
              <a:t>na </a:t>
            </a:r>
            <a:r>
              <a:rPr dirty="0" sz="3000" spc="-160">
                <a:latin typeface="Trebuchet MS"/>
                <a:cs typeface="Trebuchet MS"/>
              </a:rPr>
              <a:t>Literatura </a:t>
            </a:r>
            <a:r>
              <a:rPr dirty="0" sz="3000" spc="-75">
                <a:latin typeface="Trebuchet MS"/>
                <a:cs typeface="Trebuchet MS"/>
              </a:rPr>
              <a:t>são </a:t>
            </a:r>
            <a:r>
              <a:rPr dirty="0" sz="3000" spc="-160" b="1">
                <a:latin typeface="Trebuchet MS"/>
                <a:cs typeface="Trebuchet MS"/>
              </a:rPr>
              <a:t>Antero </a:t>
            </a:r>
            <a:r>
              <a:rPr dirty="0" sz="3000" spc="-180" b="1">
                <a:latin typeface="Trebuchet MS"/>
                <a:cs typeface="Trebuchet MS"/>
              </a:rPr>
              <a:t>de </a:t>
            </a:r>
            <a:r>
              <a:rPr dirty="0" sz="3000" spc="-150" b="1">
                <a:latin typeface="Trebuchet MS"/>
                <a:cs typeface="Trebuchet MS"/>
              </a:rPr>
              <a:t>Quental </a:t>
            </a:r>
            <a:r>
              <a:rPr dirty="0" sz="3000" spc="-120">
                <a:latin typeface="Trebuchet MS"/>
                <a:cs typeface="Trebuchet MS"/>
              </a:rPr>
              <a:t>na  </a:t>
            </a:r>
            <a:r>
              <a:rPr dirty="0" sz="3000" spc="-110">
                <a:latin typeface="Trebuchet MS"/>
                <a:cs typeface="Trebuchet MS"/>
              </a:rPr>
              <a:t>poesia </a:t>
            </a:r>
            <a:r>
              <a:rPr dirty="0" sz="3000" spc="-145">
                <a:latin typeface="Trebuchet MS"/>
                <a:cs typeface="Trebuchet MS"/>
              </a:rPr>
              <a:t>e </a:t>
            </a:r>
            <a:r>
              <a:rPr dirty="0" sz="3000" spc="-220" b="1">
                <a:latin typeface="Trebuchet MS"/>
                <a:cs typeface="Trebuchet MS"/>
              </a:rPr>
              <a:t>Eça </a:t>
            </a:r>
            <a:r>
              <a:rPr dirty="0" sz="3000" spc="-180" b="1">
                <a:latin typeface="Trebuchet MS"/>
                <a:cs typeface="Trebuchet MS"/>
              </a:rPr>
              <a:t>de </a:t>
            </a:r>
            <a:r>
              <a:rPr dirty="0" sz="3000" spc="-145" b="1">
                <a:latin typeface="Trebuchet MS"/>
                <a:cs typeface="Trebuchet MS"/>
              </a:rPr>
              <a:t>Queirós </a:t>
            </a:r>
            <a:r>
              <a:rPr dirty="0" sz="3000" spc="-105">
                <a:latin typeface="Trebuchet MS"/>
                <a:cs typeface="Trebuchet MS"/>
              </a:rPr>
              <a:t>na</a:t>
            </a:r>
            <a:r>
              <a:rPr dirty="0" sz="3000" spc="-595">
                <a:latin typeface="Trebuchet MS"/>
                <a:cs typeface="Trebuchet MS"/>
              </a:rPr>
              <a:t> </a:t>
            </a:r>
            <a:r>
              <a:rPr dirty="0" sz="3000" spc="-130">
                <a:latin typeface="Trebuchet MS"/>
                <a:cs typeface="Trebuchet MS"/>
              </a:rPr>
              <a:t>prosa.</a:t>
            </a:r>
            <a:endParaRPr sz="30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16817" y="4338573"/>
            <a:ext cx="1591055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960763" y="4357623"/>
            <a:ext cx="1812798" cy="22669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49111" y="1679447"/>
            <a:ext cx="5177155" cy="3348990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 marL="467359" marR="459105">
              <a:lnSpc>
                <a:spcPts val="2590"/>
              </a:lnSpc>
              <a:spcBef>
                <a:spcPts val="425"/>
              </a:spcBef>
            </a:pPr>
            <a:r>
              <a:rPr dirty="0" sz="2400" spc="-30">
                <a:solidFill>
                  <a:srgbClr val="7E7E7E"/>
                </a:solidFill>
                <a:latin typeface="Trebuchet MS"/>
                <a:cs typeface="Trebuchet MS"/>
              </a:rPr>
              <a:t>O</a:t>
            </a:r>
            <a:r>
              <a:rPr dirty="0" sz="2400" spc="-195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95">
                <a:solidFill>
                  <a:srgbClr val="7E7E7E"/>
                </a:solidFill>
                <a:latin typeface="Trebuchet MS"/>
                <a:cs typeface="Trebuchet MS"/>
              </a:rPr>
              <a:t>Realismo</a:t>
            </a:r>
            <a:r>
              <a:rPr dirty="0" sz="2400" spc="-21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14">
                <a:solidFill>
                  <a:srgbClr val="7E7E7E"/>
                </a:solidFill>
                <a:latin typeface="Trebuchet MS"/>
                <a:cs typeface="Trebuchet MS"/>
              </a:rPr>
              <a:t>é</a:t>
            </a:r>
            <a:r>
              <a:rPr dirty="0" sz="2400" spc="-195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85">
                <a:solidFill>
                  <a:srgbClr val="7E7E7E"/>
                </a:solidFill>
                <a:latin typeface="Trebuchet MS"/>
                <a:cs typeface="Trebuchet MS"/>
              </a:rPr>
              <a:t>uma</a:t>
            </a:r>
            <a:r>
              <a:rPr dirty="0" sz="2400" spc="-20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05">
                <a:solidFill>
                  <a:srgbClr val="7E7E7E"/>
                </a:solidFill>
                <a:latin typeface="Trebuchet MS"/>
                <a:cs typeface="Trebuchet MS"/>
              </a:rPr>
              <a:t>reação</a:t>
            </a:r>
            <a:r>
              <a:rPr dirty="0" sz="2400" spc="-20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05">
                <a:solidFill>
                  <a:srgbClr val="7E7E7E"/>
                </a:solidFill>
                <a:latin typeface="Trebuchet MS"/>
                <a:cs typeface="Trebuchet MS"/>
              </a:rPr>
              <a:t>contra</a:t>
            </a:r>
            <a:r>
              <a:rPr dirty="0" sz="2400" spc="-195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7E7E7E"/>
                </a:solidFill>
                <a:latin typeface="Trebuchet MS"/>
                <a:cs typeface="Trebuchet MS"/>
              </a:rPr>
              <a:t>o  </a:t>
            </a:r>
            <a:r>
              <a:rPr dirty="0" sz="2400" spc="-100">
                <a:solidFill>
                  <a:srgbClr val="7E7E7E"/>
                </a:solidFill>
                <a:latin typeface="Trebuchet MS"/>
                <a:cs typeface="Trebuchet MS"/>
              </a:rPr>
              <a:t>Romantismo:</a:t>
            </a:r>
            <a:endParaRPr sz="2400">
              <a:latin typeface="Trebuchet MS"/>
              <a:cs typeface="Trebuchet MS"/>
            </a:endParaRPr>
          </a:p>
          <a:p>
            <a:pPr algn="ctr">
              <a:lnSpc>
                <a:spcPts val="2395"/>
              </a:lnSpc>
            </a:pPr>
            <a:r>
              <a:rPr dirty="0" sz="2400" spc="-30">
                <a:solidFill>
                  <a:srgbClr val="7E7E7E"/>
                </a:solidFill>
                <a:latin typeface="Trebuchet MS"/>
                <a:cs typeface="Trebuchet MS"/>
              </a:rPr>
              <a:t>O</a:t>
            </a:r>
            <a:r>
              <a:rPr dirty="0" sz="2400" spc="-54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85">
                <a:solidFill>
                  <a:srgbClr val="7E7E7E"/>
                </a:solidFill>
                <a:latin typeface="Trebuchet MS"/>
                <a:cs typeface="Trebuchet MS"/>
              </a:rPr>
              <a:t>Romantismo </a:t>
            </a:r>
            <a:r>
              <a:rPr dirty="0" sz="2400" spc="-114">
                <a:solidFill>
                  <a:srgbClr val="7E7E7E"/>
                </a:solidFill>
                <a:latin typeface="Trebuchet MS"/>
                <a:cs typeface="Trebuchet MS"/>
              </a:rPr>
              <a:t>era a </a:t>
            </a:r>
            <a:r>
              <a:rPr dirty="0" sz="2400" spc="-85">
                <a:solidFill>
                  <a:srgbClr val="7E7E7E"/>
                </a:solidFill>
                <a:latin typeface="Trebuchet MS"/>
                <a:cs typeface="Trebuchet MS"/>
              </a:rPr>
              <a:t>apoteose </a:t>
            </a:r>
            <a:r>
              <a:rPr dirty="0" sz="2400" spc="-55">
                <a:solidFill>
                  <a:srgbClr val="7E7E7E"/>
                </a:solidFill>
                <a:latin typeface="Trebuchet MS"/>
                <a:cs typeface="Trebuchet MS"/>
              </a:rPr>
              <a:t>do</a:t>
            </a:r>
            <a:endParaRPr sz="2400">
              <a:latin typeface="Trebuchet MS"/>
              <a:cs typeface="Trebuchet MS"/>
            </a:endParaRPr>
          </a:p>
          <a:p>
            <a:pPr algn="ctr" marL="12700" marR="5080">
              <a:lnSpc>
                <a:spcPct val="89800"/>
              </a:lnSpc>
              <a:spcBef>
                <a:spcPts val="150"/>
              </a:spcBef>
            </a:pPr>
            <a:r>
              <a:rPr dirty="0" sz="2400" spc="-105">
                <a:solidFill>
                  <a:srgbClr val="7E7E7E"/>
                </a:solidFill>
                <a:latin typeface="Trebuchet MS"/>
                <a:cs typeface="Trebuchet MS"/>
              </a:rPr>
              <a:t>sentimento;</a:t>
            </a:r>
            <a:r>
              <a:rPr dirty="0" sz="2400" spc="-195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50">
                <a:solidFill>
                  <a:srgbClr val="7E7E7E"/>
                </a:solidFill>
                <a:latin typeface="Trebuchet MS"/>
                <a:cs typeface="Trebuchet MS"/>
              </a:rPr>
              <a:t>‐</a:t>
            </a:r>
            <a:r>
              <a:rPr dirty="0" sz="2400" spc="-195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25">
                <a:solidFill>
                  <a:srgbClr val="7E7E7E"/>
                </a:solidFill>
                <a:latin typeface="Trebuchet MS"/>
                <a:cs typeface="Trebuchet MS"/>
              </a:rPr>
              <a:t>o</a:t>
            </a:r>
            <a:r>
              <a:rPr dirty="0" sz="2400" spc="-195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00">
                <a:solidFill>
                  <a:srgbClr val="7E7E7E"/>
                </a:solidFill>
                <a:latin typeface="Trebuchet MS"/>
                <a:cs typeface="Trebuchet MS"/>
              </a:rPr>
              <a:t>Realismo</a:t>
            </a:r>
            <a:r>
              <a:rPr dirty="0" sz="2400" spc="-19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14">
                <a:solidFill>
                  <a:srgbClr val="7E7E7E"/>
                </a:solidFill>
                <a:latin typeface="Trebuchet MS"/>
                <a:cs typeface="Trebuchet MS"/>
              </a:rPr>
              <a:t>é</a:t>
            </a:r>
            <a:r>
              <a:rPr dirty="0" sz="2400" spc="-195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14">
                <a:solidFill>
                  <a:srgbClr val="7E7E7E"/>
                </a:solidFill>
                <a:latin typeface="Trebuchet MS"/>
                <a:cs typeface="Trebuchet MS"/>
              </a:rPr>
              <a:t>a</a:t>
            </a:r>
            <a:r>
              <a:rPr dirty="0" sz="2400" spc="-190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00">
                <a:solidFill>
                  <a:srgbClr val="7E7E7E"/>
                </a:solidFill>
                <a:latin typeface="Trebuchet MS"/>
                <a:cs typeface="Trebuchet MS"/>
              </a:rPr>
              <a:t>anatomia</a:t>
            </a:r>
            <a:r>
              <a:rPr dirty="0" sz="2400" spc="-204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55">
                <a:solidFill>
                  <a:srgbClr val="7E7E7E"/>
                </a:solidFill>
                <a:latin typeface="Trebuchet MS"/>
                <a:cs typeface="Trebuchet MS"/>
              </a:rPr>
              <a:t>do  </a:t>
            </a:r>
            <a:r>
              <a:rPr dirty="0" sz="2400" spc="-150">
                <a:solidFill>
                  <a:srgbClr val="7E7E7E"/>
                </a:solidFill>
                <a:latin typeface="Trebuchet MS"/>
                <a:cs typeface="Trebuchet MS"/>
              </a:rPr>
              <a:t>caráter. </a:t>
            </a:r>
            <a:r>
              <a:rPr dirty="0" sz="2400" spc="-114">
                <a:solidFill>
                  <a:srgbClr val="7E7E7E"/>
                </a:solidFill>
                <a:latin typeface="Trebuchet MS"/>
                <a:cs typeface="Trebuchet MS"/>
              </a:rPr>
              <a:t>É a </a:t>
            </a:r>
            <a:r>
              <a:rPr dirty="0" sz="2400" spc="-145">
                <a:solidFill>
                  <a:srgbClr val="7E7E7E"/>
                </a:solidFill>
                <a:latin typeface="Trebuchet MS"/>
                <a:cs typeface="Trebuchet MS"/>
              </a:rPr>
              <a:t>crítica </a:t>
            </a:r>
            <a:r>
              <a:rPr dirty="0" sz="2400" spc="-55">
                <a:solidFill>
                  <a:srgbClr val="7E7E7E"/>
                </a:solidFill>
                <a:latin typeface="Trebuchet MS"/>
                <a:cs typeface="Trebuchet MS"/>
              </a:rPr>
              <a:t>do </a:t>
            </a:r>
            <a:r>
              <a:rPr dirty="0" sz="2400" spc="-110">
                <a:solidFill>
                  <a:srgbClr val="7E7E7E"/>
                </a:solidFill>
                <a:latin typeface="Trebuchet MS"/>
                <a:cs typeface="Trebuchet MS"/>
              </a:rPr>
              <a:t>homem. </a:t>
            </a:r>
            <a:r>
              <a:rPr dirty="0" sz="2400" spc="-114">
                <a:solidFill>
                  <a:srgbClr val="7E7E7E"/>
                </a:solidFill>
                <a:latin typeface="Trebuchet MS"/>
                <a:cs typeface="Trebuchet MS"/>
              </a:rPr>
              <a:t>É a </a:t>
            </a:r>
            <a:r>
              <a:rPr dirty="0" sz="2400" spc="-120">
                <a:solidFill>
                  <a:srgbClr val="7E7E7E"/>
                </a:solidFill>
                <a:latin typeface="Trebuchet MS"/>
                <a:cs typeface="Trebuchet MS"/>
              </a:rPr>
              <a:t>arte  </a:t>
            </a:r>
            <a:r>
              <a:rPr dirty="0" sz="2400" spc="-85">
                <a:solidFill>
                  <a:srgbClr val="7E7E7E"/>
                </a:solidFill>
                <a:latin typeface="Trebuchet MS"/>
                <a:cs typeface="Trebuchet MS"/>
              </a:rPr>
              <a:t>que </a:t>
            </a:r>
            <a:r>
              <a:rPr dirty="0" sz="2400" spc="-40">
                <a:solidFill>
                  <a:srgbClr val="7E7E7E"/>
                </a:solidFill>
                <a:latin typeface="Trebuchet MS"/>
                <a:cs typeface="Trebuchet MS"/>
              </a:rPr>
              <a:t>nos </a:t>
            </a:r>
            <a:r>
              <a:rPr dirty="0" sz="2400" spc="-110">
                <a:solidFill>
                  <a:srgbClr val="7E7E7E"/>
                </a:solidFill>
                <a:latin typeface="Trebuchet MS"/>
                <a:cs typeface="Trebuchet MS"/>
              </a:rPr>
              <a:t>pinta </a:t>
            </a:r>
            <a:r>
              <a:rPr dirty="0" sz="2400" spc="-114">
                <a:solidFill>
                  <a:srgbClr val="7E7E7E"/>
                </a:solidFill>
                <a:latin typeface="Trebuchet MS"/>
                <a:cs typeface="Trebuchet MS"/>
              </a:rPr>
              <a:t>a </a:t>
            </a:r>
            <a:r>
              <a:rPr dirty="0" sz="2400" spc="-40">
                <a:solidFill>
                  <a:srgbClr val="7E7E7E"/>
                </a:solidFill>
                <a:latin typeface="Trebuchet MS"/>
                <a:cs typeface="Trebuchet MS"/>
              </a:rPr>
              <a:t>nossos </a:t>
            </a:r>
            <a:r>
              <a:rPr dirty="0" sz="2400" spc="-75">
                <a:solidFill>
                  <a:srgbClr val="7E7E7E"/>
                </a:solidFill>
                <a:latin typeface="Trebuchet MS"/>
                <a:cs typeface="Trebuchet MS"/>
              </a:rPr>
              <a:t>próprios </a:t>
            </a:r>
            <a:r>
              <a:rPr dirty="0" sz="2400" spc="-65">
                <a:solidFill>
                  <a:srgbClr val="7E7E7E"/>
                </a:solidFill>
                <a:latin typeface="Trebuchet MS"/>
                <a:cs typeface="Trebuchet MS"/>
              </a:rPr>
              <a:t>olhos </a:t>
            </a:r>
            <a:r>
              <a:rPr dirty="0" sz="2400" spc="-150">
                <a:solidFill>
                  <a:srgbClr val="7E7E7E"/>
                </a:solidFill>
                <a:latin typeface="Trebuchet MS"/>
                <a:cs typeface="Trebuchet MS"/>
              </a:rPr>
              <a:t>‐  </a:t>
            </a:r>
            <a:r>
              <a:rPr dirty="0" sz="2400" spc="-105">
                <a:solidFill>
                  <a:srgbClr val="7E7E7E"/>
                </a:solidFill>
                <a:latin typeface="Trebuchet MS"/>
                <a:cs typeface="Trebuchet MS"/>
              </a:rPr>
              <a:t>para </a:t>
            </a:r>
            <a:r>
              <a:rPr dirty="0" sz="2400" spc="-90">
                <a:solidFill>
                  <a:srgbClr val="7E7E7E"/>
                </a:solidFill>
                <a:latin typeface="Trebuchet MS"/>
                <a:cs typeface="Trebuchet MS"/>
              </a:rPr>
              <a:t>condenar </a:t>
            </a:r>
            <a:r>
              <a:rPr dirty="0" sz="2400" spc="-25">
                <a:solidFill>
                  <a:srgbClr val="7E7E7E"/>
                </a:solidFill>
                <a:latin typeface="Trebuchet MS"/>
                <a:cs typeface="Trebuchet MS"/>
              </a:rPr>
              <a:t>o </a:t>
            </a:r>
            <a:r>
              <a:rPr dirty="0" sz="2400" spc="-85">
                <a:solidFill>
                  <a:srgbClr val="7E7E7E"/>
                </a:solidFill>
                <a:latin typeface="Trebuchet MS"/>
                <a:cs typeface="Trebuchet MS"/>
              </a:rPr>
              <a:t>que </a:t>
            </a:r>
            <a:r>
              <a:rPr dirty="0" sz="2400" spc="-70">
                <a:solidFill>
                  <a:srgbClr val="7E7E7E"/>
                </a:solidFill>
                <a:latin typeface="Trebuchet MS"/>
                <a:cs typeface="Trebuchet MS"/>
              </a:rPr>
              <a:t>houve </a:t>
            </a:r>
            <a:r>
              <a:rPr dirty="0" sz="2400" spc="-100">
                <a:solidFill>
                  <a:srgbClr val="7E7E7E"/>
                </a:solidFill>
                <a:latin typeface="Trebuchet MS"/>
                <a:cs typeface="Trebuchet MS"/>
              </a:rPr>
              <a:t>de </a:t>
            </a:r>
            <a:r>
              <a:rPr dirty="0" sz="2400" spc="-85">
                <a:solidFill>
                  <a:srgbClr val="7E7E7E"/>
                </a:solidFill>
                <a:latin typeface="Trebuchet MS"/>
                <a:cs typeface="Trebuchet MS"/>
              </a:rPr>
              <a:t>mau </a:t>
            </a:r>
            <a:r>
              <a:rPr dirty="0" sz="2400" spc="-90">
                <a:solidFill>
                  <a:srgbClr val="7E7E7E"/>
                </a:solidFill>
                <a:latin typeface="Trebuchet MS"/>
                <a:cs typeface="Trebuchet MS"/>
              </a:rPr>
              <a:t>na  </a:t>
            </a:r>
            <a:r>
              <a:rPr dirty="0" sz="2400" spc="-55">
                <a:solidFill>
                  <a:srgbClr val="7E7E7E"/>
                </a:solidFill>
                <a:latin typeface="Trebuchet MS"/>
                <a:cs typeface="Trebuchet MS"/>
              </a:rPr>
              <a:t>nossa</a:t>
            </a:r>
            <a:r>
              <a:rPr dirty="0" sz="2400" spc="-185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14">
                <a:solidFill>
                  <a:srgbClr val="7E7E7E"/>
                </a:solidFill>
                <a:latin typeface="Trebuchet MS"/>
                <a:cs typeface="Trebuchet MS"/>
              </a:rPr>
              <a:t>sociedade.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50">
              <a:latin typeface="Trebuchet MS"/>
              <a:cs typeface="Trebuchet MS"/>
            </a:endParaRPr>
          </a:p>
          <a:p>
            <a:pPr marL="2954655">
              <a:lnSpc>
                <a:spcPct val="100000"/>
              </a:lnSpc>
            </a:pPr>
            <a:r>
              <a:rPr dirty="0" sz="2400" spc="-170" b="1">
                <a:solidFill>
                  <a:srgbClr val="7E7E7E"/>
                </a:solidFill>
                <a:latin typeface="Trebuchet MS"/>
                <a:cs typeface="Trebuchet MS"/>
              </a:rPr>
              <a:t>(Eça </a:t>
            </a:r>
            <a:r>
              <a:rPr dirty="0" sz="2400" spc="-140" b="1">
                <a:solidFill>
                  <a:srgbClr val="7E7E7E"/>
                </a:solidFill>
                <a:latin typeface="Trebuchet MS"/>
                <a:cs typeface="Trebuchet MS"/>
              </a:rPr>
              <a:t>de</a:t>
            </a:r>
            <a:r>
              <a:rPr dirty="0" sz="2400" spc="-229" b="1">
                <a:solidFill>
                  <a:srgbClr val="7E7E7E"/>
                </a:solidFill>
                <a:latin typeface="Trebuchet MS"/>
                <a:cs typeface="Trebuchet MS"/>
              </a:rPr>
              <a:t> </a:t>
            </a:r>
            <a:r>
              <a:rPr dirty="0" sz="2400" spc="-120" b="1">
                <a:solidFill>
                  <a:srgbClr val="7E7E7E"/>
                </a:solidFill>
                <a:latin typeface="Trebuchet MS"/>
                <a:cs typeface="Trebuchet MS"/>
              </a:rPr>
              <a:t>Queirós)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4811" y="981202"/>
            <a:ext cx="3229355" cy="4809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Mariane Lopes</dc:creator>
  <dc:title>Slide 1</dc:title>
  <dcterms:created xsi:type="dcterms:W3CDTF">2020-03-30T22:44:13Z</dcterms:created>
  <dcterms:modified xsi:type="dcterms:W3CDTF">2020-03-30T22:44:13Z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2009-06-03T00:00:00Z</vt:filetime>
  </property>
  <property fmtid="{D5CDD505-2E9C-101B-9397-08002B2CF9AE}" pid="3" name="Creator">
    <vt:lpwstr>Acrobat PDFMaker 6.0 for PowerPoint</vt:lpwstr>
  </property>
  <property fmtid="{D5CDD505-2E9C-101B-9397-08002B2CF9AE}" pid="4" name="LastSaved">
    <vt:filetime>2020-03-30T00:00:00Z</vt:filetime>
  </property>
</Properties>
</file>